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11" r:id="rId3"/>
    <p:sldId id="315" r:id="rId4"/>
    <p:sldId id="318" r:id="rId5"/>
    <p:sldId id="327" r:id="rId6"/>
    <p:sldId id="319" r:id="rId7"/>
    <p:sldId id="328" r:id="rId8"/>
    <p:sldId id="320" r:id="rId9"/>
    <p:sldId id="329" r:id="rId10"/>
    <p:sldId id="321" r:id="rId11"/>
    <p:sldId id="330" r:id="rId12"/>
    <p:sldId id="322" r:id="rId13"/>
    <p:sldId id="331" r:id="rId14"/>
    <p:sldId id="323" r:id="rId15"/>
    <p:sldId id="332" r:id="rId16"/>
    <p:sldId id="324" r:id="rId17"/>
    <p:sldId id="333" r:id="rId18"/>
    <p:sldId id="325" r:id="rId19"/>
    <p:sldId id="334" r:id="rId20"/>
    <p:sldId id="326" r:id="rId21"/>
    <p:sldId id="335" r:id="rId22"/>
    <p:sldId id="316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F7CA2-B060-4A79-897E-DCC0DCC92763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93AAC-943B-4CB6-8283-4B5ACE21B79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091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93AAC-943B-4CB6-8283-4B5ACE21B79D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8963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ARDIŞIK  TEK-ÇİFT SAYILAR  PROBLEMLERİ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’dır.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79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251521" y="5373216"/>
            <a:ext cx="1299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17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23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29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30797" y="5373216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14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’dır.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10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5399" y="5373216"/>
            <a:ext cx="148589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79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01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30797" y="5373216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2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7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30797" y="5373216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22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toplamı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 Küçük, ortadaki ve büyük sayı kaçtır?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6195" y="2757853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 arasındaki fark toplamdan çıkarılır, kalan üçe bölünür küçük sayı bulunur, sayı farkları eklenerek diğer sayılar bulunur?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’dür.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2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29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51520" y="4476658"/>
            <a:ext cx="1299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251521" y="5373216"/>
            <a:ext cx="1299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39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ARDIŞIK  TEK-ÇİFT SAYILAR  PROBLEMLERİ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3536" y="292494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17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00790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39550" y="4476658"/>
            <a:ext cx="10117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2691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619309" y="5373216"/>
            <a:ext cx="9319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24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tek toplamı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6195" y="2757853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sayı arasındaki fark toplamdan çıkarılır, kalan üçe bölünür küçük sayı bulunur, sayı farkları eklenerek diğer sayılar bulunur?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34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0" y="3573016"/>
            <a:ext cx="129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46360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130797" y="5373216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79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tek çift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05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2959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30797" y="4476658"/>
            <a:ext cx="14204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46360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251521" y="5373216"/>
            <a:ext cx="1299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59201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39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83671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üç çift sayının toplamı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’dir. Küçük, ortadaki ve büyük sayı kaçtır?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326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17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848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119461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123728" y="951522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Yukarı Bükülü Ok 4"/>
          <p:cNvSpPr/>
          <p:nvPr/>
        </p:nvSpPr>
        <p:spPr>
          <a:xfrm>
            <a:off x="539551" y="1876638"/>
            <a:ext cx="1011745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9551" y="2248213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585028" y="1762291"/>
            <a:ext cx="1970536" cy="365760"/>
          </a:xfrm>
          <a:prstGeom prst="curved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37420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19461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483768" y="2233598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203848" y="2250299"/>
            <a:ext cx="86367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923928" y="931836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076163" y="929508"/>
            <a:ext cx="43183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481089" y="9780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084590" y="931836"/>
            <a:ext cx="64786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451" y="978001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51520" y="3573016"/>
            <a:ext cx="14859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83134" y="35730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772011" y="35730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492091" y="3573016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355976" y="3665347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51520" y="4476658"/>
            <a:ext cx="1299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1376382" y="4476657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2051931" y="447665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719206" y="447665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3432956" y="4476654"/>
            <a:ext cx="146360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251521" y="5373216"/>
            <a:ext cx="12997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305583" y="5373216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2051931" y="5373215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751863" y="5373214"/>
            <a:ext cx="8636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492091" y="5373213"/>
            <a:ext cx="14044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546574" y="4568986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702085" y="5465545"/>
            <a:ext cx="33123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b. sayı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Bölme 8"/>
          <p:cNvSpPr/>
          <p:nvPr/>
        </p:nvSpPr>
        <p:spPr>
          <a:xfrm>
            <a:off x="1619250" y="3828817"/>
            <a:ext cx="504478" cy="504056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4034690" y="2388798"/>
            <a:ext cx="21680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28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5" grpId="0" animBg="1"/>
      <p:bldP spid="15" grpId="0"/>
      <p:bldP spid="1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9" grpId="0" animBg="1"/>
      <p:bldP spid="4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630</Words>
  <Application>Microsoft Office PowerPoint</Application>
  <PresentationFormat>Ekran Gösterisi (4:3)</PresentationFormat>
  <Paragraphs>356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30</cp:revision>
  <dcterms:created xsi:type="dcterms:W3CDTF">2013-07-01T19:15:16Z</dcterms:created>
  <dcterms:modified xsi:type="dcterms:W3CDTF">2016-03-21T18:05:06Z</dcterms:modified>
</cp:coreProperties>
</file>