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9" r:id="rId3"/>
    <p:sldId id="268" r:id="rId4"/>
    <p:sldId id="258" r:id="rId5"/>
    <p:sldId id="274" r:id="rId6"/>
    <p:sldId id="273" r:id="rId7"/>
    <p:sldId id="275" r:id="rId8"/>
    <p:sldId id="271" r:id="rId9"/>
    <p:sldId id="270" r:id="rId10"/>
    <p:sldId id="285" r:id="rId11"/>
    <p:sldId id="267" r:id="rId12"/>
    <p:sldId id="266" r:id="rId13"/>
    <p:sldId id="265" r:id="rId14"/>
    <p:sldId id="264" r:id="rId15"/>
    <p:sldId id="263" r:id="rId16"/>
    <p:sldId id="262" r:id="rId17"/>
    <p:sldId id="261" r:id="rId18"/>
    <p:sldId id="260" r:id="rId19"/>
    <p:sldId id="259" r:id="rId20"/>
    <p:sldId id="281" r:id="rId21"/>
    <p:sldId id="284" r:id="rId22"/>
    <p:sldId id="280" r:id="rId23"/>
    <p:sldId id="279" r:id="rId24"/>
    <p:sldId id="278" r:id="rId25"/>
    <p:sldId id="276" r:id="rId26"/>
    <p:sldId id="286" r:id="rId27"/>
    <p:sldId id="272" r:id="rId28"/>
    <p:sldId id="287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7A075-A10A-415E-B73B-7545C074A42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94CF0-249E-4B57-9046-171DA74BD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5272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94CF0-249E-4B57-9046-171DA74BD776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6021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48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4800" b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DUYGULARIMIZIN </a:t>
            </a:r>
            <a:r>
              <a:rPr lang="tr-TR" sz="4800" b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NEDENLERİ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656" y="265499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978" y="4509120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cdn1.tipeez.com/Cms/News/4/6/3964/236536_129339355368359814362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ÇEVREMİZDEKİLERLE İYİ İLETİŞİM KURARSAK;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izzethekin.fevziozbey.k12.tr/FileUpload/op84513/File/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06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98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4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8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5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encrypted-tbn0.gstatic.com/images?q=tbn:ANd9GcRExP1UHbTx6NDR00GEz01IDxGyGMzyFyH3z4f81ugTmfutz7M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 NEDİR?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9431" y="919273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olay, kimse ya da nesnenin insanın iç dünyasında oluşturduğu, uyandırdığı yankı, etki, tepki, izlenim.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42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3.bp.blogspot.com/-XYB4JoE7p6w/VKQ10mcLViI/AAAAAAAAjyk/7ndQalxi084/s1600/fft20_mf514498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ÖFKEMİZİ NASIL KONTROL ETMELİYİZ?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7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91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95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46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9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51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15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55005"/>
            <a:ext cx="9144000" cy="2490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" y="3649081"/>
            <a:ext cx="9136427" cy="320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5106888" y="198884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üzülür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076056" y="292494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şaşırır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067537" y="3666863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kızar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067537" y="4280305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Mutlu olur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067537" y="496115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Mutlu olur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004048" y="5545927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korkar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067537" y="6253673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Mutlu olur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48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4800" b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DUYGULARIMIZIN </a:t>
            </a:r>
            <a:r>
              <a:rPr lang="tr-TR" sz="4800" b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NEDENLERİ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656" y="265499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978" y="4509120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6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4.bp.blogspot.com/-Y68QIkEc6MI/VStr_Htw1WI/AAAAAAAAW7k/TTFv5mXQdXM/s1600/0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16632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içinde,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duygularınızda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değişikler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oluyor mu?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6"/>
            <a:ext cx="9144000" cy="685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02"/>
            <a:ext cx="9144000" cy="687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içinde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duygularımız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değişir</a:t>
            </a:r>
            <a:r>
              <a:rPr lang="fr-F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mi? </a:t>
            </a:r>
            <a:r>
              <a:rPr lang="fr-F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fr-F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nazarca.com/wp-content/uploads/2012/08/duygulari-anlatan-resimler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olaylarda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hangi duyguları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hissediyorsunuz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inciminci.com/wp-content/uploads/2011/03/duygu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 içinde, bizim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arkadaşlarımızın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duyguları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niçin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değişiyor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113</Words>
  <Application>Microsoft Office PowerPoint</Application>
  <PresentationFormat>Ekran Gösterisi (4:3)</PresentationFormat>
  <Paragraphs>27</Paragraphs>
  <Slides>28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2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13</cp:revision>
  <dcterms:created xsi:type="dcterms:W3CDTF">2015-10-03T05:27:38Z</dcterms:created>
  <dcterms:modified xsi:type="dcterms:W3CDTF">2016-04-10T16:28:32Z</dcterms:modified>
</cp:coreProperties>
</file>