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59" r:id="rId9"/>
    <p:sldId id="267" r:id="rId10"/>
    <p:sldId id="266" r:id="rId11"/>
    <p:sldId id="265" r:id="rId12"/>
    <p:sldId id="258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E2DE2B-34A6-472E-8439-4950E8E3C6E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D89488-E0B4-413B-8905-00FA537C7D5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66528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D89488-E0B4-413B-8905-00FA537C7D5E}" type="slidenum">
              <a:rPr lang="tr-TR" smtClean="0"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646876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3.jpeg"/><Relationship Id="rId4" Type="http://schemas.openxmlformats.org/officeDocument/2006/relationships/image" Target="../media/image2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4.png"/><Relationship Id="rId4" Type="http://schemas.openxmlformats.org/officeDocument/2006/relationships/image" Target="../media/image2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5.jpeg"/><Relationship Id="rId4" Type="http://schemas.openxmlformats.org/officeDocument/2006/relationships/image" Target="../media/image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6.jpeg"/><Relationship Id="rId4" Type="http://schemas.openxmlformats.org/officeDocument/2006/relationships/image" Target="../media/image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7.png"/><Relationship Id="rId4" Type="http://schemas.openxmlformats.org/officeDocument/2006/relationships/image" Target="../media/image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9.png"/><Relationship Id="rId4" Type="http://schemas.openxmlformats.org/officeDocument/2006/relationships/image" Target="../media/image8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2819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DERS: 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35158" y="95152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KONU: </a:t>
            </a:r>
            <a:r>
              <a:rPr lang="tr-TR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S-SESİ CÜMLE SUNUSU</a:t>
            </a:r>
            <a:endParaRPr lang="tr-TR" sz="54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2604298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 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 </a:t>
            </a:r>
            <a:r>
              <a:rPr lang="tr-TR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ÖĞRETMENİ-MALATYA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3702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SİMİT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764704"/>
            <a:ext cx="878497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Se</a:t>
            </a:r>
            <a:r>
              <a:rPr lang="tr-TR" sz="6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 </a:t>
            </a:r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su</a:t>
            </a:r>
            <a:r>
              <a:rPr lang="tr-TR" sz="6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sam</a:t>
            </a:r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la</a:t>
            </a:r>
            <a:r>
              <a:rPr lang="tr-TR" sz="6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rı </a:t>
            </a:r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al</a:t>
            </a:r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-1" y="1556792"/>
            <a:ext cx="903358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Se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si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mit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re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su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sam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at.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0" y="2478301"/>
            <a:ext cx="88949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Se</a:t>
            </a:r>
            <a:r>
              <a:rPr lang="tr-TR" sz="6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len </a:t>
            </a:r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su</a:t>
            </a:r>
            <a:r>
              <a:rPr lang="tr-TR" sz="6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sam</a:t>
            </a:r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lı</a:t>
            </a:r>
            <a:r>
              <a:rPr lang="tr-TR" sz="6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si</a:t>
            </a:r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mit</a:t>
            </a:r>
            <a:r>
              <a:rPr lang="tr-TR" sz="6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ye.</a:t>
            </a:r>
            <a:endParaRPr lang="tr-TR" sz="6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05509" y="3568759"/>
            <a:ext cx="88949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Se</a:t>
            </a:r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len</a:t>
            </a:r>
            <a:r>
              <a:rPr lang="tr-TR" sz="6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sa</a:t>
            </a:r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rım</a:t>
            </a:r>
            <a:r>
              <a:rPr lang="tr-TR" sz="6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sak </a:t>
            </a:r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ye</a:t>
            </a:r>
            <a:r>
              <a:rPr lang="tr-TR" sz="6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me.</a:t>
            </a:r>
            <a:endParaRPr lang="tr-TR" sz="6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0" y="4584422"/>
            <a:ext cx="908798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rım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sak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lı 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si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mit 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ye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me.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-2" y="5600085"/>
            <a:ext cx="914400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Ros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to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ya 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rım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sak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koy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7923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SUS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764704"/>
            <a:ext cx="878497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Sus  </a:t>
            </a:r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Es</a:t>
            </a:r>
            <a:r>
              <a:rPr lang="tr-TR" sz="6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  </a:t>
            </a:r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sus. </a:t>
            </a:r>
            <a:endParaRPr lang="tr-TR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0" y="1556792"/>
            <a:ext cx="87849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Ni</a:t>
            </a:r>
            <a:r>
              <a:rPr lang="tr-TR" sz="4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nem </a:t>
            </a:r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tat</a:t>
            </a:r>
            <a:r>
              <a:rPr lang="tr-TR" sz="4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lı </a:t>
            </a:r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tat</a:t>
            </a:r>
            <a:r>
              <a:rPr lang="tr-TR" sz="4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lı </a:t>
            </a:r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r>
              <a:rPr lang="tr-TR" sz="4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yu</a:t>
            </a:r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yor.</a:t>
            </a:r>
            <a:endParaRPr lang="tr-TR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-142629" y="2566505"/>
            <a:ext cx="889498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Us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lu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us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lu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oy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ya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lım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 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05509" y="3568759"/>
            <a:ext cx="889498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na 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sal 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an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la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yım.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65922" y="4493625"/>
            <a:ext cx="88949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Al  </a:t>
            </a:r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r>
              <a:rPr lang="tr-TR" sz="6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na </a:t>
            </a:r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ye</a:t>
            </a:r>
            <a:r>
              <a:rPr lang="tr-TR" sz="6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ni  </a:t>
            </a:r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r>
              <a:rPr lang="tr-TR" sz="6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at. </a:t>
            </a:r>
            <a:endParaRPr lang="tr-TR" sz="6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38605" y="5503230"/>
            <a:ext cx="88949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Er</a:t>
            </a:r>
            <a:r>
              <a:rPr lang="tr-TR" sz="6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ken  </a:t>
            </a:r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kalk</a:t>
            </a:r>
            <a:r>
              <a:rPr lang="tr-TR" sz="6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 Su</a:t>
            </a:r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at. </a:t>
            </a:r>
            <a:endParaRPr lang="tr-TR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2553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4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2819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DERS: 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35158" y="95152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KONU: </a:t>
            </a:r>
            <a:r>
              <a:rPr lang="tr-TR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S-SESİ CÜMLE 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0" y="2604298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 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 </a:t>
            </a:r>
            <a:r>
              <a:rPr lang="tr-TR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ÖĞRETMENİ-MALATYA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3342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CÜMLE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29074"/>
            <a:ext cx="88569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72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Se</a:t>
            </a:r>
            <a:r>
              <a:rPr lang="it-IT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 </a:t>
            </a:r>
            <a:r>
              <a:rPr lang="it-IT" sz="7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r>
              <a:rPr lang="it-IT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rı </a:t>
            </a:r>
            <a:r>
              <a:rPr lang="it-IT" sz="72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la</a:t>
            </a:r>
            <a:r>
              <a:rPr lang="it-IT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le </a:t>
            </a:r>
            <a:r>
              <a:rPr lang="it-IT" sz="72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al</a:t>
            </a:r>
            <a:r>
              <a:rPr lang="it-IT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1475656" y="1085287"/>
            <a:ext cx="504056" cy="2088232"/>
          </a:xfrm>
          <a:prstGeom prst="rightBrac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26" name="Picture 2" descr="FQ3cOCtOnS42yaR6MIvUYwZFHyw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381431"/>
            <a:ext cx="2016224" cy="3207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ağ Ayraç 8"/>
          <p:cNvSpPr/>
          <p:nvPr/>
        </p:nvSpPr>
        <p:spPr>
          <a:xfrm rot="5400000">
            <a:off x="5544108" y="-211709"/>
            <a:ext cx="504056" cy="4608512"/>
          </a:xfrm>
          <a:prstGeom prst="rightBrac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28" name="Picture 4" descr="http://img.webme.com/pic/k/kuzeyinkizi/sari-lale-resimleri-0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337205"/>
            <a:ext cx="4978524" cy="3108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7780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CÜMLE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929074"/>
            <a:ext cx="91440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66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Se</a:t>
            </a:r>
            <a:r>
              <a:rPr lang="it-IT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 </a:t>
            </a:r>
            <a:r>
              <a:rPr lang="it-IT" sz="6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r>
              <a:rPr lang="tr-TR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at</a:t>
            </a:r>
            <a:r>
              <a:rPr lang="tr-TR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6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on</a:t>
            </a:r>
            <a:r>
              <a:rPr lang="tr-TR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it-IT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mu?</a:t>
            </a:r>
            <a:r>
              <a:rPr lang="it-IT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1475656" y="1085287"/>
            <a:ext cx="504056" cy="2088232"/>
          </a:xfrm>
          <a:prstGeom prst="rightBrac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26" name="Picture 2" descr="FQ3cOCtOnS42yaR6MIvUYwZFHyw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381431"/>
            <a:ext cx="2016224" cy="3207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ağ Ayraç 8"/>
          <p:cNvSpPr/>
          <p:nvPr/>
        </p:nvSpPr>
        <p:spPr>
          <a:xfrm rot="5400000">
            <a:off x="5544108" y="-211709"/>
            <a:ext cx="504056" cy="4608512"/>
          </a:xfrm>
          <a:prstGeom prst="rightBrac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3" y="2492896"/>
            <a:ext cx="4320480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1554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CÜMLE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929074"/>
            <a:ext cx="91440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Se</a:t>
            </a:r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tr-TR" sz="6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o</a:t>
            </a:r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r>
              <a:rPr lang="it-IT" sz="6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it-IT" sz="66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ros</a:t>
            </a:r>
            <a:r>
              <a:rPr lang="it-IT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to</a:t>
            </a:r>
            <a:r>
              <a:rPr lang="it-IT" sz="66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koy.</a:t>
            </a:r>
            <a:r>
              <a:rPr lang="it-IT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1043608" y="1033348"/>
            <a:ext cx="504056" cy="2088232"/>
          </a:xfrm>
          <a:prstGeom prst="rightBrac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26" name="Picture 2" descr="FQ3cOCtOnS42yaR6MIvUYwZFHyw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381431"/>
            <a:ext cx="2016224" cy="3207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ağ Ayraç 8"/>
          <p:cNvSpPr/>
          <p:nvPr/>
        </p:nvSpPr>
        <p:spPr>
          <a:xfrm rot="5400000">
            <a:off x="5256076" y="-499741"/>
            <a:ext cx="504056" cy="5184576"/>
          </a:xfrm>
          <a:prstGeom prst="rightBrac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3074" name="Picture 2" descr="rosto resmi ile ilgili görsel sonuc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492896"/>
            <a:ext cx="5040560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9931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CÜMLE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929074"/>
            <a:ext cx="9144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Se</a:t>
            </a:r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tr-TR" sz="66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o </a:t>
            </a:r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r>
              <a:rPr lang="tr-TR" sz="66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rı </a:t>
            </a:r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si</a:t>
            </a:r>
            <a:r>
              <a:rPr lang="tr-TR" sz="66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nek. </a:t>
            </a:r>
            <a:r>
              <a:rPr lang="tr-TR" sz="6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1043608" y="1033348"/>
            <a:ext cx="504056" cy="2088232"/>
          </a:xfrm>
          <a:prstGeom prst="rightBrac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26" name="Picture 2" descr="FQ3cOCtOnS42yaR6MIvUYwZFHyw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381431"/>
            <a:ext cx="2016224" cy="3207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ağ Ayraç 8"/>
          <p:cNvSpPr/>
          <p:nvPr/>
        </p:nvSpPr>
        <p:spPr>
          <a:xfrm rot="5400000">
            <a:off x="5256076" y="-499741"/>
            <a:ext cx="504056" cy="5184576"/>
          </a:xfrm>
          <a:prstGeom prst="rightBrac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098" name="Picture 2" descr="http://img02.imgfotokritik.com/fk_new/lowres/4/4/5/445634/2707782-sari-sinek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492896"/>
            <a:ext cx="5112568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7837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CÜMLE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929074"/>
            <a:ext cx="9144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Se</a:t>
            </a:r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tr-TR" sz="66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6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rı</a:t>
            </a:r>
            <a:r>
              <a:rPr lang="tr-TR" sz="6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el</a:t>
            </a:r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tr-TR" sz="6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sat.</a:t>
            </a:r>
            <a:endParaRPr lang="tr-TR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1043608" y="1033348"/>
            <a:ext cx="504056" cy="2088232"/>
          </a:xfrm>
          <a:prstGeom prst="rightBrac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26" name="Picture 2" descr="FQ3cOCtOnS42yaR6MIvUYwZFHyw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381431"/>
            <a:ext cx="2016224" cy="3207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ağ Ayraç 8"/>
          <p:cNvSpPr/>
          <p:nvPr/>
        </p:nvSpPr>
        <p:spPr>
          <a:xfrm rot="5400000">
            <a:off x="5256076" y="-499741"/>
            <a:ext cx="504056" cy="5184576"/>
          </a:xfrm>
          <a:prstGeom prst="rightBrac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708920"/>
            <a:ext cx="4896543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9630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CÜMLE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929074"/>
            <a:ext cx="9144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Su</a:t>
            </a:r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r>
              <a:rPr lang="tr-TR" sz="6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su</a:t>
            </a:r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lu</a:t>
            </a:r>
            <a:r>
              <a:rPr lang="tr-TR" sz="6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el</a:t>
            </a:r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tr-TR" sz="6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ye.</a:t>
            </a:r>
            <a:endParaRPr lang="tr-TR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1043608" y="1033348"/>
            <a:ext cx="504056" cy="2088232"/>
          </a:xfrm>
          <a:prstGeom prst="rightBrac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6" name="Picture 2" descr="ruytcSG7GBKyzgoLUj3mmlce2Rs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20888"/>
            <a:ext cx="2232248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Sağ Ayraç 9"/>
          <p:cNvSpPr/>
          <p:nvPr/>
        </p:nvSpPr>
        <p:spPr>
          <a:xfrm rot="5400000">
            <a:off x="5256076" y="-499741"/>
            <a:ext cx="504056" cy="5184576"/>
          </a:xfrm>
          <a:prstGeom prst="rightBrac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28" name="Picture 4" descr="https://img-fotki.yandex.ru/get/6707/198028224.366a/0_1b5ecd_dce89802_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2757" y="2437589"/>
            <a:ext cx="4962720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0274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ELMA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764704"/>
            <a:ext cx="878497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Se</a:t>
            </a:r>
            <a:r>
              <a:rPr lang="tr-TR" sz="6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 </a:t>
            </a:r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r>
              <a:rPr lang="tr-TR" sz="6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rı </a:t>
            </a:r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el</a:t>
            </a:r>
            <a:r>
              <a:rPr lang="tr-TR" sz="6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 </a:t>
            </a:r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sat</a:t>
            </a:r>
            <a:r>
              <a:rPr lang="tr-TR" sz="6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6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0" y="1556792"/>
            <a:ext cx="878497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El</a:t>
            </a:r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tr-TR" sz="6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lar</a:t>
            </a:r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su</a:t>
            </a:r>
            <a:r>
              <a:rPr lang="tr-TR" sz="6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lu</a:t>
            </a:r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ol</a:t>
            </a:r>
            <a:r>
              <a:rPr lang="tr-TR" sz="6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sun</a:t>
            </a:r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-142629" y="2566505"/>
            <a:ext cx="88949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On</a:t>
            </a:r>
            <a:r>
              <a:rPr lang="tr-TR" sz="6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la</a:t>
            </a:r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rı </a:t>
            </a:r>
            <a:r>
              <a:rPr lang="tr-TR" sz="6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sık</a:t>
            </a:r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sık </a:t>
            </a:r>
            <a:r>
              <a:rPr lang="tr-TR" sz="6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su</a:t>
            </a:r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la</a:t>
            </a:r>
            <a:endParaRPr lang="tr-TR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05509" y="3568759"/>
            <a:ext cx="88949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Su</a:t>
            </a:r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yu</a:t>
            </a:r>
            <a:r>
              <a:rPr lang="tr-TR" sz="6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nu </a:t>
            </a:r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ek</a:t>
            </a:r>
            <a:r>
              <a:rPr lang="tr-TR" sz="6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sik </a:t>
            </a:r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et</a:t>
            </a:r>
            <a:r>
              <a:rPr lang="tr-TR" sz="6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me.</a:t>
            </a:r>
            <a:endParaRPr lang="tr-TR" sz="6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93000" y="4584422"/>
            <a:ext cx="889498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i-FI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Sul</a:t>
            </a:r>
            <a:r>
              <a:rPr lang="fi-FI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tan</a:t>
            </a:r>
            <a:r>
              <a:rPr lang="fi-FI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i</a:t>
            </a:r>
            <a:r>
              <a:rPr lang="fi-FI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ki</a:t>
            </a:r>
            <a:r>
              <a:rPr lang="fi-FI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ki</a:t>
            </a:r>
            <a:r>
              <a:rPr lang="fi-FI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lo</a:t>
            </a:r>
            <a:r>
              <a:rPr lang="fi-FI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el</a:t>
            </a:r>
            <a:r>
              <a:rPr lang="fi-FI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fi-FI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al.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11493" y="5373216"/>
            <a:ext cx="88949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i-FI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Se</a:t>
            </a:r>
            <a:r>
              <a:rPr lang="fi-FI" sz="6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lim </a:t>
            </a:r>
            <a:r>
              <a:rPr lang="fi-FI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el</a:t>
            </a:r>
            <a:r>
              <a:rPr lang="fi-FI" sz="6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fi-FI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yı</a:t>
            </a:r>
            <a:r>
              <a:rPr lang="fi-FI" sz="6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fi-FI" sz="6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kes </a:t>
            </a:r>
            <a:r>
              <a:rPr lang="fi-FI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ye.</a:t>
            </a:r>
            <a:endParaRPr lang="tr-TR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8142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metin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764704"/>
            <a:ext cx="878497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Se</a:t>
            </a:r>
            <a:r>
              <a:rPr lang="tr-TR" sz="6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na  </a:t>
            </a:r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ka</a:t>
            </a:r>
            <a:r>
              <a:rPr lang="tr-TR" sz="6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se</a:t>
            </a:r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ti</a:t>
            </a:r>
            <a:r>
              <a:rPr lang="tr-TR" sz="6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 sak</a:t>
            </a:r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la</a:t>
            </a:r>
            <a:r>
              <a:rPr lang="tr-TR" sz="6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 </a:t>
            </a:r>
            <a:endParaRPr lang="tr-TR" sz="6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0" y="1556792"/>
            <a:ext cx="878497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Se</a:t>
            </a:r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mih  </a:t>
            </a:r>
            <a:r>
              <a:rPr lang="tr-TR" sz="6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ses</a:t>
            </a:r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li  </a:t>
            </a:r>
            <a:r>
              <a:rPr lang="tr-TR" sz="6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ku.</a:t>
            </a:r>
            <a:endParaRPr lang="tr-TR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7788" y="2566505"/>
            <a:ext cx="906019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Yu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nus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si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mit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a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lır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 mı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sın?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60546" y="3356992"/>
            <a:ext cx="889498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ya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ya 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ek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mek 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koy. 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09634" y="4280322"/>
            <a:ext cx="88949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Se</a:t>
            </a:r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tr-TR" sz="6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 ma</a:t>
            </a:r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sal</a:t>
            </a:r>
            <a:r>
              <a:rPr lang="tr-TR" sz="6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 an</a:t>
            </a:r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lat. </a:t>
            </a:r>
            <a:endParaRPr lang="tr-TR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0" y="5333470"/>
            <a:ext cx="903358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rı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ke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di </a:t>
            </a:r>
            <a:r>
              <a:rPr lang="tr-TR" sz="5400" b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so</a:t>
            </a:r>
            <a:r>
              <a:rPr lang="tr-TR" sz="5400" b="1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kak</a:t>
            </a:r>
            <a:r>
              <a:rPr lang="tr-TR" sz="5400" b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r>
              <a:rPr lang="tr-TR" sz="5400" b="1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5400" b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ya</a:t>
            </a:r>
            <a:r>
              <a:rPr lang="tr-TR" sz="5400" b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tar.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3986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183</Words>
  <Application>Microsoft Office PowerPoint</Application>
  <PresentationFormat>Ekran Gösterisi (4:3)</PresentationFormat>
  <Paragraphs>48</Paragraphs>
  <Slides>12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7" baseType="lpstr">
      <vt:lpstr>Arial</vt:lpstr>
      <vt:lpstr>Calibri</vt:lpstr>
      <vt:lpstr>Hand writing Mutlu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doğan</cp:lastModifiedBy>
  <cp:revision>11</cp:revision>
  <dcterms:created xsi:type="dcterms:W3CDTF">2015-10-06T12:00:39Z</dcterms:created>
  <dcterms:modified xsi:type="dcterms:W3CDTF">2015-11-26T18:14:12Z</dcterms:modified>
</cp:coreProperties>
</file>