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0" r:id="rId3"/>
    <p:sldId id="285" r:id="rId4"/>
    <p:sldId id="279" r:id="rId5"/>
    <p:sldId id="284" r:id="rId6"/>
    <p:sldId id="283" r:id="rId7"/>
    <p:sldId id="282" r:id="rId8"/>
    <p:sldId id="278" r:id="rId9"/>
    <p:sldId id="286" r:id="rId10"/>
    <p:sldId id="268" r:id="rId11"/>
    <p:sldId id="258" r:id="rId12"/>
    <p:sldId id="267" r:id="rId13"/>
    <p:sldId id="266" r:id="rId14"/>
    <p:sldId id="259" r:id="rId15"/>
    <p:sldId id="260" r:id="rId16"/>
    <p:sldId id="269" r:id="rId17"/>
    <p:sldId id="276" r:id="rId18"/>
    <p:sldId id="270" r:id="rId19"/>
    <p:sldId id="275" r:id="rId20"/>
    <p:sldId id="271" r:id="rId21"/>
    <p:sldId id="274" r:id="rId22"/>
    <p:sldId id="272" r:id="rId23"/>
    <p:sldId id="273" r:id="rId24"/>
    <p:sldId id="265" r:id="rId25"/>
    <p:sldId id="264" r:id="rId26"/>
    <p:sldId id="281" r:id="rId27"/>
    <p:sldId id="263" r:id="rId28"/>
    <p:sldId id="261" r:id="rId29"/>
    <p:sldId id="262" r:id="rId30"/>
    <p:sldId id="257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FF281-7FE4-4369-88B1-6EC228E76F1A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2B93-FD8A-4360-92E8-0E9CA0BD6C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767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7772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8114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3710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3021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1181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2B93-FD8A-4360-92E8-0E9CA0BD6C7D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017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TÜRKİYE’MİZ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341656" y="439423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122645" y="1725863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Koyunlar.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923928" y="263691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Otlaktadır.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275856" y="407707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Meyvedir.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75787" y="494116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Bağdadır. 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789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403648" y="191642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r>
              <a:rPr lang="tr-TR" sz="2800" dirty="0" err="1" smtClean="0">
                <a:solidFill>
                  <a:srgbClr val="FF0000"/>
                </a:solidFill>
                <a:latin typeface="Rockwell Extra Bold" pitchFamily="18" charset="0"/>
              </a:rPr>
              <a:t>rü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175956" y="189452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yır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380312" y="189452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şan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002601" y="494116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>
                <a:solidFill>
                  <a:srgbClr val="FF0000"/>
                </a:solidFill>
                <a:latin typeface="Rockwell Extra Bold" pitchFamily="18" charset="0"/>
              </a:rPr>
              <a:t>yı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563888" y="482220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ü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092280" y="494116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ke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22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35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SÜRÜ: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Evcil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hayvanlar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topluluğu.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insanın bakımı altındaki hayvanların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tümü.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zmirtarimmakina.com.tr/dosya_b/591f794fbc12ddb1c2b1e56f0b62e9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8864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SÜRÜ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Şehir ve kasabaların dışında kalan, çoğu boş ve geniş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0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ustaellerden.com/wp-content/uploads/2015/05/K%C4%B1r-foto%C4%9Fraflar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KIR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97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ÇAYIR: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Üzerinde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gür ot biten düz ve nemli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yer.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Böyle yerde biten otlar.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4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encrypted-tbn1.gstatic.com/images?q=tbn:ANd9GcQUny9o9LaAeX3KCXCVBVjn_BEMZ9C2kRrVQ8hopC12yVfnPW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ÇAYIR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52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forumalew.org/attachments/26046d1416194397/turkiyeden-manzaralar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26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KEKİK: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764704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Karşılıklı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küçük yapraklı, beyaz, pembe, kırmızı başak durumunda çiçekleri olan ve çiçeği bahar gibi kullanılan, odunsu saplı, kokulu bir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bitki. 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mansethaber.com.tr/d/news/665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KEKİK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38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YAVŞAN: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764704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1.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kokulu, acı, kaynatılıp suyu em olarak içilen bir ot.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  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Yakacak olarak kullanılan bir ot.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        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Süpürge yapmaya yarayan bir ot.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xn--saglk-q4a.com/wp-content/uploads/2010/10/ac%C4%B1-yav%C5%9Fan-o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YAVŞAN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66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716016" y="162880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On beş       14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867470" y="285293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On beş      15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494116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15-14=01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758577" y="520277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1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95536" y="1340768"/>
            <a:ext cx="84249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Malatya’ya </a:t>
            </a:r>
            <a:r>
              <a:rPr lang="tr-TR" sz="2800" dirty="0" err="1" smtClean="0">
                <a:solidFill>
                  <a:srgbClr val="FF0000"/>
                </a:solidFill>
                <a:latin typeface="Rockwell Extra Bold" pitchFamily="18" charset="0"/>
              </a:rPr>
              <a:t>gelirseniz;Eski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Malatya, </a:t>
            </a:r>
            <a:r>
              <a:rPr lang="tr-TR" sz="2800" dirty="0" err="1">
                <a:solidFill>
                  <a:srgbClr val="FF0000"/>
                </a:solidFill>
                <a:latin typeface="Rockwell Extra Bold" pitchFamily="18" charset="0"/>
              </a:rPr>
              <a:t>Aslantepe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 ve Arkeoloji Müzesini gezmeden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, </a:t>
            </a:r>
            <a:r>
              <a:rPr lang="tr-TR" sz="2800" dirty="0" err="1">
                <a:solidFill>
                  <a:srgbClr val="FF0000"/>
                </a:solidFill>
                <a:latin typeface="Rockwell Extra Bold" pitchFamily="18" charset="0"/>
              </a:rPr>
              <a:t>Sultansuyu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 ve Nemrut Dağını görmeden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, 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Merkezde iyi bir lokantada kağıt kebabı yemeden ,</a:t>
            </a:r>
          </a:p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Analı-kızlı içli köfte ve tereyağlı kayısı tatlısı ya da balık köfte yemeden,</a:t>
            </a:r>
          </a:p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Kayısı ve yan ürünlerinin satıldığı </a:t>
            </a:r>
            <a:r>
              <a:rPr lang="tr-TR" sz="2800" dirty="0" err="1">
                <a:solidFill>
                  <a:srgbClr val="FF0000"/>
                </a:solidFill>
                <a:latin typeface="Rockwell Extra Bold" pitchFamily="18" charset="0"/>
              </a:rPr>
              <a:t>Şire</a:t>
            </a:r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 Pazarında alış-veriş yapmadan...</a:t>
            </a:r>
          </a:p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Dönmeyin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  <a:p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7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f1.trtturk.com/haber/ic/asilresim/2014-10-03/1412326340_amasy-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5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98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  <a:cs typeface="Agent Orange" pitchFamily="2" charset="0"/>
              </a:rPr>
              <a:t>Türkiye’miz güzeldir.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  <a:cs typeface="Agent Orange" pitchFamily="2" charset="0"/>
              </a:rPr>
              <a:t>Çünkü…….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73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mumsema.org/attachments/12362d1444812287/turkiye-res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47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TÜRKİYE’MİZ 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haberself.com/res/img/haber/10/25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85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00" name="Picture 4" descr="http://www.geziko.com/blog/wp-content/uploads/2014/10/peri-bacalar%C4%B1-manzaralar%C4%B1-manzara.gen_.tr_-1200x7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72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ozgunresimler.com/data/media/522/canakk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17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s://ozkanyildizhan.files.wordpress.com/2015/05/1turkiye_manzaralari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0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fs02.androidpit.info/a/57/9e/tuerkiye-manzara-resimleri-hd-579e88-h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23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uburn.edu/tso_web/sites/turkish.localhost/files/images/ayasofyait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TÜRKİYEDEN MANZARALAR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4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255</Words>
  <Application>Microsoft Office PowerPoint</Application>
  <PresentationFormat>Ekran Gösterisi (4:3)</PresentationFormat>
  <Paragraphs>69</Paragraphs>
  <Slides>30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Agent Orange</vt:lpstr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16</cp:revision>
  <dcterms:created xsi:type="dcterms:W3CDTF">2015-10-03T05:27:38Z</dcterms:created>
  <dcterms:modified xsi:type="dcterms:W3CDTF">2016-03-21T18:04:31Z</dcterms:modified>
</cp:coreProperties>
</file>