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av" ContentType="audio/wav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6"/>
  </p:notesMasterIdLst>
  <p:sldIdLst>
    <p:sldId id="256" r:id="rId2"/>
    <p:sldId id="265" r:id="rId3"/>
    <p:sldId id="273" r:id="rId4"/>
    <p:sldId id="272" r:id="rId5"/>
    <p:sldId id="268" r:id="rId6"/>
    <p:sldId id="267" r:id="rId7"/>
    <p:sldId id="266" r:id="rId8"/>
    <p:sldId id="264" r:id="rId9"/>
    <p:sldId id="259" r:id="rId10"/>
    <p:sldId id="284" r:id="rId11"/>
    <p:sldId id="285" r:id="rId12"/>
    <p:sldId id="286" r:id="rId13"/>
    <p:sldId id="287" r:id="rId14"/>
    <p:sldId id="288" r:id="rId15"/>
    <p:sldId id="277" r:id="rId16"/>
    <p:sldId id="289" r:id="rId17"/>
    <p:sldId id="291" r:id="rId18"/>
    <p:sldId id="290" r:id="rId19"/>
    <p:sldId id="293" r:id="rId20"/>
    <p:sldId id="263" r:id="rId21"/>
    <p:sldId id="271" r:id="rId22"/>
    <p:sldId id="260" r:id="rId23"/>
    <p:sldId id="283" r:id="rId24"/>
    <p:sldId id="262" r:id="rId25"/>
    <p:sldId id="261" r:id="rId26"/>
    <p:sldId id="270" r:id="rId27"/>
    <p:sldId id="276" r:id="rId28"/>
    <p:sldId id="282" r:id="rId29"/>
    <p:sldId id="281" r:id="rId30"/>
    <p:sldId id="275" r:id="rId31"/>
    <p:sldId id="274" r:id="rId32"/>
    <p:sldId id="280" r:id="rId33"/>
    <p:sldId id="279" r:id="rId34"/>
    <p:sldId id="294" r:id="rId35"/>
  </p:sldIdLst>
  <p:sldSz cx="9144000" cy="6858000" type="screen4x3"/>
  <p:notesSz cx="6858000" cy="9144000"/>
  <p:defaultTextStyle>
    <a:defPPr>
      <a:defRPr lang="tr-T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6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348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heme" Target="theme/theme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presProps" Target="presProps.xml"/><Relationship Id="rId40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8" Type="http://schemas.openxmlformats.org/officeDocument/2006/relationships/slide" Target="slides/slide7.xml"/><Relationship Id="rId3" Type="http://schemas.openxmlformats.org/officeDocument/2006/relationships/slide" Target="slides/slide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Üstbilgi Yer Tutucusu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3" name="Veri Yer Tutucusu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C54D8D9-3354-4D90-8F5D-FDCE62CDA8C8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Slayt Görüntüsü Yer Tutucus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tr-TR"/>
          </a:p>
        </p:txBody>
      </p:sp>
      <p:sp>
        <p:nvSpPr>
          <p:cNvPr id="5" name="Not Yer Tutucusu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6" name="Altbilgi Yer Tutucusu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tr-TR"/>
          </a:p>
        </p:txBody>
      </p:sp>
      <p:sp>
        <p:nvSpPr>
          <p:cNvPr id="7" name="Slayt Numarası Yer Tutucus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322B1C-663F-4373-BC81-C5EB457EB698}" type="slidenum">
              <a:rPr lang="tr-TR" smtClean="0"/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5362888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sorubak.com/" TargetMode="External"/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sz="1200" u="sng" kern="1200" smtClean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  <a:hlinkClick r:id="rId3"/>
              </a:rPr>
              <a:t>www.sorubak.com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322B1C-663F-4373-BC81-C5EB457EB698}" type="slidenum">
              <a:rPr lang="tr-TR" smtClean="0"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17265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slideMaster" Target="../slideMasters/slideMaster1.xml"/><Relationship Id="rId1" Type="http://schemas.openxmlformats.org/officeDocument/2006/relationships/audio" Target="../media/audio1.wav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6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8" name="7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9" name="8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3" name="2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4 Veri Yer Tutucusu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6" name="5 Altbilgi Yer Tutucusu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7" name="6 Slayt Numarası Yer Tutucusu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audio" Target="../media/audio1.wav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audio" Target="../media/audio1.wav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 Yer Tutucusu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Veri Yer Tutucusu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23720DD-5B6D-40BF-8493-A6B52D484E6B}" type="datetimeFigureOut">
              <a:rPr lang="tr-TR" smtClean="0"/>
              <a:t>10.04.2016</a:t>
            </a:fld>
            <a:endParaRPr lang="tr-TR"/>
          </a:p>
        </p:txBody>
      </p:sp>
      <p:sp>
        <p:nvSpPr>
          <p:cNvPr id="5" name="4 Altbilgi Yer Tutucusu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tr-TR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02176B-0E47-46AC-8F43-DAB4B8A37D06}" type="slidenum">
              <a:rPr lang="tr-TR" smtClean="0"/>
              <a:t>‹#›</a:t>
            </a:fld>
            <a:endParaRPr lang="tr-T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13" name="chimes.wav"/>
          </p:stSnd>
        </p:sndAc>
      </p:transition>
    </mc:Choice>
    <mc:Fallback xmlns="">
      <p:transition spd="slow">
        <p:fade/>
        <p:sndAc>
          <p:stSnd>
            <p:snd r:embed="rId14" name="chimes.wav"/>
          </p:stSnd>
        </p:sndAc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7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9.png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4" Type="http://schemas.openxmlformats.org/officeDocument/2006/relationships/audio" Target="../media/audio1.wav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Relationship Id="rId5" Type="http://schemas.openxmlformats.org/officeDocument/2006/relationships/audio" Target="../media/audio1.wav"/><Relationship Id="rId4" Type="http://schemas.openxmlformats.org/officeDocument/2006/relationships/image" Target="../media/image8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audio" Target="../media/audio1.wav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MASAL METNİ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367948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HAYAL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Zihinde tasarlanan, canlandırılan ve gerçekleşmesi özlenen şey, imge,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hülya.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92303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HALK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Aynı </a:t>
            </a:r>
            <a:r>
              <a:rPr lang="tr-TR" sz="5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ülkede oturmamakla birlikte aralarında soy, din vb. yönünden bağ bulunan insan </a:t>
            </a:r>
            <a:r>
              <a:rPr lang="tr-TR" sz="5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topluluğu.</a:t>
            </a:r>
            <a:endParaRPr lang="tr-TR" sz="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89374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YAZAR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507831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*1-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Bilim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edebiyat, sanat alanında kitap yazan kimse,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müellif</a:t>
            </a:r>
          </a:p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2-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Yazın, bilim ya da sanat alanında yapıt veren kimse.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633330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DÜŞÜNCE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247317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Düşünme sonucu varılan, düşünmenin ürünü olan görüş, mütalaa, fikir, mülahaza, ide.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74251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EJDERHA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341632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4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Türlü biçimlerde tasarlanan korkunç bir masal canavarı, ejder, 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dragon.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04607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8" name="Picture 4" descr="http://www.hayrolsun.com/wp-content/uploads/2015/02/ruyada-ejderha-gormek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07504" y="116632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EJDERHA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947492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CADI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378565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Masallarda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geçen, kötülük simgesi kocakarı, büyücü 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kocakarı.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158198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www.ruyadagormek.com/resim/ruyada-cadi-gormek_456x0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72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CADI</a:t>
            </a:r>
            <a:endParaRPr lang="tr-TR" sz="72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59429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5" name="Dikdörtgen 4"/>
          <p:cNvSpPr/>
          <p:nvPr/>
        </p:nvSpPr>
        <p:spPr>
          <a:xfrm>
            <a:off x="120891" y="111565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DEV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0" y="836712"/>
            <a:ext cx="9113033" cy="54784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5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Masallarda</a:t>
            </a:r>
            <a:r>
              <a:rPr lang="tr-TR" sz="5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, söylencelerde çok iri, çok korkunç, olağanüstü güçlü olarak sözü edilen, genellikle kötücül olan uydurma </a:t>
            </a:r>
            <a:r>
              <a:rPr lang="tr-TR" sz="5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yaratık.</a:t>
            </a:r>
            <a:endParaRPr lang="tr-TR" sz="5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325672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s://i.ytimg.com/vi/2G_ueb1gjr8/maxres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110799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6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DEV</a:t>
            </a:r>
            <a:endParaRPr lang="tr-TR" sz="66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886738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Metin kutusu 1"/>
          <p:cNvSpPr txBox="1"/>
          <p:nvPr/>
        </p:nvSpPr>
        <p:spPr>
          <a:xfrm>
            <a:off x="3449216" y="3079034"/>
            <a:ext cx="259228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olağanüstü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6696236" y="4509120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sanat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9409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043" y="0"/>
            <a:ext cx="9147043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79512" y="2780928"/>
            <a:ext cx="835292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Olağanüstü olaylar çocukların hayal kurmasını sağlar.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94454" y="5805264"/>
            <a:ext cx="8626017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Bunlar olağanüstü varlıklardır.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7616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3074" name="Picture 2" descr="http://i.cnnturk.com/ps/cnnturk/100/0x0/549ec092f493b8158899e23c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sv-SE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Masallara çocuklar </a:t>
            </a:r>
            <a:r>
              <a:rPr lang="sv-SE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sv-SE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 </a:t>
            </a:r>
            <a:r>
              <a:rPr lang="sv-SE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</a:t>
            </a:r>
            <a:r>
              <a:rPr lang="sv-SE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katk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sv-SE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sa</a:t>
            </a:r>
            <a:r>
              <a:rPr lang="tr-TR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ğ</a:t>
            </a:r>
            <a:r>
              <a:rPr lang="sv-SE" sz="5400" b="1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lar</a:t>
            </a:r>
            <a:r>
              <a:rPr lang="sv-SE" sz="5400" b="1" dirty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6425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 descr="http://www.kaliteliresimler.com/data/media/17/Pamuk_prenses_ve_yedi_ccel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862322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Masalların kahramanları </a:t>
            </a:r>
            <a:r>
              <a:rPr lang="tr-TR" sz="60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kimler?</a:t>
            </a:r>
            <a:endParaRPr lang="tr-TR" sz="60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99076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d.risalehaber.com/news/587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Kelo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ğ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lan nas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l 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bir masal 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kahraman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pt-B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r</a:t>
            </a:r>
            <a:r>
              <a:rPr lang="pt-B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020500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10886"/>
            <a:ext cx="9144000" cy="6868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1619672" y="1772816"/>
            <a:ext cx="73448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Masallardaki </a:t>
            </a:r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olağanüstü varlıklardan biride ejderhalardır.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1475656" y="3131169"/>
            <a:ext cx="741682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En güzel </a:t>
            </a:r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masalları masal kitaplarından okuyabiliriz.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1763688" y="4653136"/>
            <a:ext cx="705678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Masallar büyüklerin anlatımıyla dilden dile dolaşarak bize ulaşır.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3565104" y="5661248"/>
            <a:ext cx="554461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>
                <a:solidFill>
                  <a:srgbClr val="FF0000"/>
                </a:solidFill>
                <a:latin typeface="Rockwell Extra Bold" pitchFamily="18" charset="0"/>
              </a:rPr>
              <a:t>Keloğlan </a:t>
            </a:r>
            <a:r>
              <a:rPr lang="tr-TR" sz="2400" dirty="0">
                <a:solidFill>
                  <a:srgbClr val="FF0000"/>
                </a:solidFill>
                <a:latin typeface="Rockwell Extra Bold" pitchFamily="18" charset="0"/>
              </a:rPr>
              <a:t>sevimli bir </a:t>
            </a:r>
            <a:r>
              <a:rPr lang="tr-TR" sz="2400" smtClean="0">
                <a:solidFill>
                  <a:srgbClr val="FF0000"/>
                </a:solidFill>
                <a:latin typeface="Rockwell Extra Bold" pitchFamily="18" charset="0"/>
              </a:rPr>
              <a:t>masal kahramanıdır.</a:t>
            </a:r>
            <a:endParaRPr lang="tr-TR" sz="24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931587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" y="24273"/>
            <a:ext cx="9132101" cy="812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36713"/>
            <a:ext cx="9143999" cy="28803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99" y="3717033"/>
            <a:ext cx="9132100" cy="31400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1873" y="6401360"/>
            <a:ext cx="1276350" cy="390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Metin kutusu 6"/>
          <p:cNvSpPr txBox="1"/>
          <p:nvPr/>
        </p:nvSpPr>
        <p:spPr>
          <a:xfrm>
            <a:off x="2699792" y="1892152"/>
            <a:ext cx="2392364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400" dirty="0" smtClean="0">
                <a:solidFill>
                  <a:srgbClr val="00B0F0"/>
                </a:solidFill>
                <a:latin typeface="Rockwell Extra Bold" pitchFamily="18" charset="0"/>
              </a:rPr>
              <a:t>masal</a:t>
            </a:r>
            <a:endParaRPr lang="tr-TR" sz="44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2203553" y="5013176"/>
            <a:ext cx="390833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4800" dirty="0" smtClean="0">
                <a:solidFill>
                  <a:srgbClr val="00B0F0"/>
                </a:solidFill>
                <a:latin typeface="Rockwell Extra Bold" pitchFamily="18" charset="0"/>
              </a:rPr>
              <a:t>Keloğlan</a:t>
            </a:r>
            <a:endParaRPr lang="tr-TR" sz="48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8671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7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112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7" dur="2000"/>
                                        <p:tgtEl>
                                          <p:spTgt spid="112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2" dur="2000"/>
                                        <p:tgtEl>
                                          <p:spTgt spid="1126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MASALCI NİNE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0010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860032" y="2028489"/>
            <a:ext cx="316835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  <a:latin typeface="Rockwell Extra Bold" pitchFamily="18" charset="0"/>
              </a:rPr>
              <a:t>Halk masalı</a:t>
            </a:r>
            <a:endParaRPr lang="tr-TR" sz="32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2195736" y="4397694"/>
            <a:ext cx="33843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00B0F0"/>
                </a:solidFill>
                <a:latin typeface="Rockwell Extra Bold" pitchFamily="18" charset="0"/>
              </a:rPr>
              <a:t>Sanat masalı</a:t>
            </a:r>
            <a:endParaRPr lang="tr-TR" sz="3200" dirty="0">
              <a:solidFill>
                <a:srgbClr val="00B0F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798244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Metinden 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öğrendiklerinize </a:t>
            </a:r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göre masal nedir?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141949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MASAL: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78227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Olağanüstü kişiler ve olaylarla geliştirilen öykü.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455328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026" name="Picture 2" descr="http://www.bugunbugece.com/images/d.images/event/image/600x400/302226_600_masal_kahramanlari_tartarona_karsi_142949678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Dikdörtgen 4"/>
          <p:cNvSpPr/>
          <p:nvPr/>
        </p:nvSpPr>
        <p:spPr>
          <a:xfrm>
            <a:off x="139350" y="113521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Yazarı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belli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değilse </a:t>
            </a:r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masallar bize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nasıl ulaşıyor olabilir? 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318634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331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6383630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3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Metin kutusu 3"/>
          <p:cNvSpPr txBox="1"/>
          <p:nvPr/>
        </p:nvSpPr>
        <p:spPr>
          <a:xfrm>
            <a:off x="467544" y="2204864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Masal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5" name="Metin kutusu 4"/>
          <p:cNvSpPr txBox="1"/>
          <p:nvPr/>
        </p:nvSpPr>
        <p:spPr>
          <a:xfrm>
            <a:off x="3419872" y="2204863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Yazar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228184" y="2277334"/>
            <a:ext cx="280831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Ejderha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107504" y="4077072"/>
            <a:ext cx="302433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Olağanüstü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3599892" y="4005064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Cadı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6296236" y="4005064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smtClean="0">
                <a:solidFill>
                  <a:srgbClr val="FF0000"/>
                </a:solidFill>
                <a:latin typeface="Rockwell Extra Bold" pitchFamily="18" charset="0"/>
              </a:rPr>
              <a:t>Cüce 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174098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 tmFilter="0,0; .5, 1; 1, 1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Halk </a:t>
            </a:r>
            <a:r>
              <a:rPr lang="tr-TR" sz="54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masalları: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30966" y="1047737"/>
            <a:ext cx="8928992" cy="600164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>
                <a:ln w="11430"/>
                <a:solidFill>
                  <a:srgbClr val="FFFF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Genellikle halkın yarattığı, ağızdan ağıza, kuşaktan kuşağa sürüp gelen, olağanüstü kişilerin başından geçen olağandışı olayları anlatan öykü türü.</a:t>
            </a:r>
            <a:endParaRPr lang="tr-TR" sz="4800" b="1" cap="none" spc="0" dirty="0">
              <a:ln w="11430"/>
              <a:solidFill>
                <a:srgbClr val="FFFF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600656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Sanat </a:t>
            </a:r>
            <a:r>
              <a:rPr lang="tr-TR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masalları:</a:t>
            </a:r>
          </a:p>
        </p:txBody>
      </p:sp>
      <p:sp>
        <p:nvSpPr>
          <p:cNvPr id="5" name="Dikdörtgen 4"/>
          <p:cNvSpPr/>
          <p:nvPr/>
        </p:nvSpPr>
        <p:spPr>
          <a:xfrm>
            <a:off x="139350" y="908720"/>
            <a:ext cx="8928992" cy="258532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Yazarı belli olan</a:t>
            </a:r>
          </a:p>
          <a:p>
            <a:pPr algn="ctr"/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masallara sanat masallar</a:t>
            </a:r>
            <a:r>
              <a:rPr lang="tr-TR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ı</a:t>
            </a:r>
            <a:r>
              <a:rPr lang="it-IT" sz="54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 </a:t>
            </a:r>
            <a:r>
              <a:rPr lang="it-IT" sz="54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da denir</a:t>
            </a:r>
            <a:r>
              <a:rPr lang="it-IT" sz="54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tr-TR" sz="54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21470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DERS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cap="none" spc="0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TÜRKÇE</a:t>
            </a:r>
            <a:endParaRPr lang="tr-TR" sz="5400" b="1" cap="none" spc="0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0" y="1070252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KONU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:</a:t>
            </a:r>
            <a:r>
              <a:rPr lang="tr-TR" sz="54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MASAL METNİ İŞLENİŞ </a:t>
            </a:r>
            <a:r>
              <a:rPr lang="tr-TR" sz="5400" b="1" cap="none" spc="0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SUNUSU</a:t>
            </a:r>
            <a:endParaRPr lang="tr-TR" sz="54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07504" y="2824578"/>
            <a:ext cx="8928992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HAZIRLAYAN:</a:t>
            </a:r>
            <a:r>
              <a:rPr lang="tr-TR" sz="5400" b="1" cap="none" spc="0" dirty="0" smtClean="0">
                <a:ln w="11430"/>
                <a:solidFill>
                  <a:srgbClr val="00B0F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CUMA ARAYICI</a:t>
            </a:r>
            <a:endParaRPr lang="tr-TR" sz="5400" b="1" cap="none" spc="0" dirty="0">
              <a:ln w="11430"/>
              <a:solidFill>
                <a:srgbClr val="00B0F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0" y="4586342"/>
            <a:ext cx="9178347" cy="175432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00B05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ÖZEL İDARE İLKOKULU </a:t>
            </a:r>
            <a:r>
              <a:rPr lang="tr-TR" sz="5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ÖĞRT./MALATYA</a:t>
            </a:r>
            <a:endParaRPr lang="tr-TR" sz="5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963806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3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31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32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2050" name="Picture 2" descr="http://d.risalehaber.com/news/58728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Dikdörtgen 3"/>
          <p:cNvSpPr/>
          <p:nvPr/>
        </p:nvSpPr>
        <p:spPr>
          <a:xfrm>
            <a:off x="107504" y="116632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Masalların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belli </a:t>
            </a:r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başlı kahramanları </a:t>
            </a:r>
            <a:r>
              <a:rPr lang="tr-TR" sz="4800" b="1" dirty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kimler olabilir?</a:t>
            </a:r>
            <a:endParaRPr lang="tr-TR" sz="48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07504" y="2596017"/>
            <a:ext cx="8928992" cy="2308324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48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*</a:t>
            </a:r>
            <a:r>
              <a:rPr lang="pt-B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Cüceler</a:t>
            </a:r>
            <a:r>
              <a:rPr lang="pt-B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pt-B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periler</a:t>
            </a:r>
            <a:r>
              <a:rPr lang="pt-B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</a:t>
            </a:r>
          </a:p>
          <a:p>
            <a:pPr algn="ctr"/>
            <a:r>
              <a:rPr lang="pt-B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devler</a:t>
            </a:r>
            <a:r>
              <a:rPr lang="pt-B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, </a:t>
            </a:r>
            <a:r>
              <a:rPr lang="pt-B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ejderhalar </a:t>
            </a:r>
            <a:r>
              <a:rPr lang="pt-BR" sz="4800" b="1" dirty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ve cadılardır</a:t>
            </a:r>
            <a:r>
              <a:rPr lang="pt-BR" sz="4800" b="1" dirty="0" smtClean="0">
                <a:ln w="11430"/>
                <a:solidFill>
                  <a:srgbClr val="FFC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itchFamily="18" charset="0"/>
              </a:rPr>
              <a:t>.</a:t>
            </a:r>
            <a:endParaRPr lang="pt-BR" sz="4800" b="1" dirty="0">
              <a:ln w="11430"/>
              <a:solidFill>
                <a:srgbClr val="FFC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114359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2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3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4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0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1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2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3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6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8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9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3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31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9479959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3999" cy="685799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867312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2726270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4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pic>
        <p:nvPicPr>
          <p:cNvPr id="819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0"/>
            <a:ext cx="9144001" cy="90872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" y="908720"/>
            <a:ext cx="9144001" cy="594928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Metin kutusu 4"/>
          <p:cNvSpPr txBox="1"/>
          <p:nvPr/>
        </p:nvSpPr>
        <p:spPr>
          <a:xfrm>
            <a:off x="611560" y="1700808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Halk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6" name="Metin kutusu 5"/>
          <p:cNvSpPr txBox="1"/>
          <p:nvPr/>
        </p:nvSpPr>
        <p:spPr>
          <a:xfrm>
            <a:off x="6516216" y="1712707"/>
            <a:ext cx="194421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sanat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7" name="Metin kutusu 6"/>
          <p:cNvSpPr txBox="1"/>
          <p:nvPr/>
        </p:nvSpPr>
        <p:spPr>
          <a:xfrm>
            <a:off x="339789" y="3883359"/>
            <a:ext cx="24877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yazarları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8" name="Metin kutusu 7"/>
          <p:cNvSpPr txBox="1"/>
          <p:nvPr/>
        </p:nvSpPr>
        <p:spPr>
          <a:xfrm>
            <a:off x="6192180" y="3883357"/>
            <a:ext cx="259228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yazarları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  <p:sp>
        <p:nvSpPr>
          <p:cNvPr id="9" name="Metin kutusu 8"/>
          <p:cNvSpPr txBox="1"/>
          <p:nvPr/>
        </p:nvSpPr>
        <p:spPr>
          <a:xfrm>
            <a:off x="3227207" y="5517232"/>
            <a:ext cx="296335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3200" dirty="0" smtClean="0">
                <a:solidFill>
                  <a:srgbClr val="FF0000"/>
                </a:solidFill>
                <a:latin typeface="Rockwell Extra Bold" pitchFamily="18" charset="0"/>
              </a:rPr>
              <a:t>olağanüstü</a:t>
            </a:r>
            <a:endParaRPr lang="tr-TR" sz="3200" dirty="0">
              <a:solidFill>
                <a:srgbClr val="FF0000"/>
              </a:solidFill>
              <a:latin typeface="Rockwell Extra Bold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96094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5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81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 tmFilter="0,0; .5, 1; 1, 1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 tmFilter="0,0; .5, 1; 1, 1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500" tmFilter="0,0; .5, 1; 1, 1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 tmFilter="0,0; .5, 1; 1, 1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4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500" tmFilter="0,0; .5, 1; 1, 1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Alt Başlık 2"/>
          <p:cNvSpPr>
            <a:spLocks noGrp="1"/>
          </p:cNvSpPr>
          <p:nvPr>
            <p:ph type="subTitle" idx="1"/>
          </p:nvPr>
        </p:nvSpPr>
        <p:spPr>
          <a:xfrm>
            <a:off x="0" y="0"/>
            <a:ext cx="9144000" cy="6858000"/>
          </a:xfrm>
        </p:spPr>
        <p:style>
          <a:lnRef idx="0">
            <a:schemeClr val="dk1"/>
          </a:lnRef>
          <a:fillRef idx="3">
            <a:schemeClr val="dk1"/>
          </a:fillRef>
          <a:effectRef idx="3">
            <a:schemeClr val="dk1"/>
          </a:effectRef>
          <a:fontRef idx="minor">
            <a:schemeClr val="lt1"/>
          </a:fontRef>
        </p:style>
        <p:txBody>
          <a:bodyPr/>
          <a:lstStyle/>
          <a:p>
            <a:endParaRPr lang="tr-TR" dirty="0" smtClean="0"/>
          </a:p>
          <a:p>
            <a:endParaRPr lang="tr-TR" dirty="0"/>
          </a:p>
        </p:txBody>
      </p:sp>
      <p:sp>
        <p:nvSpPr>
          <p:cNvPr id="4" name="Dikdörtgen 3"/>
          <p:cNvSpPr/>
          <p:nvPr/>
        </p:nvSpPr>
        <p:spPr>
          <a:xfrm>
            <a:off x="107504" y="11663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SÖZCÜK ÇALIŞMASI: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5" name="Dikdörtgen 4"/>
          <p:cNvSpPr/>
          <p:nvPr/>
        </p:nvSpPr>
        <p:spPr>
          <a:xfrm>
            <a:off x="119201" y="1039962"/>
            <a:ext cx="8928992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5400" b="1" cap="none" spc="0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OLAĞANÜSTÜ</a:t>
            </a:r>
            <a:endParaRPr lang="tr-TR" sz="5400" b="1" cap="none" spc="0" dirty="0">
              <a:ln w="11430"/>
              <a:solidFill>
                <a:srgbClr val="FF000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  <p:sp>
        <p:nvSpPr>
          <p:cNvPr id="6" name="Dikdörtgen 5"/>
          <p:cNvSpPr/>
          <p:nvPr/>
        </p:nvSpPr>
        <p:spPr>
          <a:xfrm>
            <a:off x="119201" y="1844824"/>
            <a:ext cx="8928992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tr-TR" sz="6000" b="1" dirty="0" smtClean="0">
                <a:ln w="11430"/>
                <a:solidFill>
                  <a:srgbClr val="FF000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*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Her </a:t>
            </a:r>
            <a:r>
              <a:rPr lang="tr-TR" sz="6000" b="1" dirty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zamankinden, benzerinden farklı ve onun ötesinde, üstünde </a:t>
            </a:r>
            <a:r>
              <a:rPr lang="tr-TR" sz="6000" b="1" dirty="0" smtClean="0">
                <a:ln w="11430"/>
                <a:solidFill>
                  <a:schemeClr val="bg1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Rockwell Extra Bold" panose="02060903040505020403" pitchFamily="18" charset="0"/>
              </a:rPr>
              <a:t>olan.</a:t>
            </a:r>
            <a:endParaRPr lang="tr-TR" sz="6000" b="1" cap="none" spc="0" dirty="0">
              <a:ln w="11430"/>
              <a:solidFill>
                <a:schemeClr val="bg1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Rockwell Extra Bold" panose="020609030405050204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921928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4000">
        <p14:vortex dir="u"/>
        <p:sndAc>
          <p:stSnd>
            <p:snd r:embed="rId2" name="chimes.wav"/>
          </p:stSnd>
        </p:sndAc>
      </p:transition>
    </mc:Choice>
    <mc:Fallback xmlns="">
      <p:transition spd="slow">
        <p:fade/>
        <p:sndAc>
          <p:stSnd>
            <p:snd r:embed="rId3" name="chimes.wav"/>
          </p:stSnd>
        </p:sndAc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5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6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7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8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2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2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2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2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theme/theme1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362</Words>
  <Application>Microsoft Office PowerPoint</Application>
  <PresentationFormat>Ekran Gösterisi (4:3)</PresentationFormat>
  <Paragraphs>76</Paragraphs>
  <Slides>34</Slides>
  <Notes>1</Notes>
  <HiddenSlides>0</HiddenSlides>
  <MMClips>0</MMClips>
  <ScaleCrop>false</ScaleCrop>
  <HeadingPairs>
    <vt:vector size="6" baseType="variant">
      <vt:variant>
        <vt:lpstr>Kullanılan Yazı Tipleri</vt:lpstr>
      </vt:variant>
      <vt:variant>
        <vt:i4>3</vt:i4>
      </vt:variant>
      <vt:variant>
        <vt:lpstr>Tema</vt:lpstr>
      </vt:variant>
      <vt:variant>
        <vt:i4>1</vt:i4>
      </vt:variant>
      <vt:variant>
        <vt:lpstr>Slayt Başlıkları</vt:lpstr>
      </vt:variant>
      <vt:variant>
        <vt:i4>34</vt:i4>
      </vt:variant>
    </vt:vector>
  </HeadingPairs>
  <TitlesOfParts>
    <vt:vector size="38" baseType="lpstr">
      <vt:lpstr>Arial</vt:lpstr>
      <vt:lpstr>Calibri</vt:lpstr>
      <vt:lpstr>Rockwell Extra Bold</vt:lpstr>
      <vt:lpstr>Ofis Teması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www.sorubak.com</dc:title>
  <dc:subject>www.sorubak.com</dc:subject>
  <dc:creator>PC</dc:creator>
  <cp:keywords>www.sorubak.com</cp:keywords>
  <cp:lastModifiedBy>doğan</cp:lastModifiedBy>
  <cp:revision>19</cp:revision>
  <dcterms:created xsi:type="dcterms:W3CDTF">2015-10-03T05:27:38Z</dcterms:created>
  <dcterms:modified xsi:type="dcterms:W3CDTF">2016-04-10T16:27:58Z</dcterms:modified>
</cp:coreProperties>
</file>