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73" r:id="rId3"/>
    <p:sldId id="264" r:id="rId4"/>
    <p:sldId id="277" r:id="rId5"/>
    <p:sldId id="284" r:id="rId6"/>
    <p:sldId id="282" r:id="rId7"/>
    <p:sldId id="274" r:id="rId8"/>
    <p:sldId id="272" r:id="rId9"/>
    <p:sldId id="276" r:id="rId10"/>
    <p:sldId id="289" r:id="rId11"/>
    <p:sldId id="290" r:id="rId12"/>
    <p:sldId id="291" r:id="rId13"/>
    <p:sldId id="292" r:id="rId14"/>
    <p:sldId id="263" r:id="rId15"/>
    <p:sldId id="275" r:id="rId16"/>
    <p:sldId id="283" r:id="rId17"/>
    <p:sldId id="265" r:id="rId18"/>
    <p:sldId id="278" r:id="rId19"/>
    <p:sldId id="262" r:id="rId20"/>
    <p:sldId id="281" r:id="rId21"/>
    <p:sldId id="261" r:id="rId22"/>
    <p:sldId id="287" r:id="rId23"/>
    <p:sldId id="288" r:id="rId24"/>
    <p:sldId id="286" r:id="rId25"/>
    <p:sldId id="285" r:id="rId26"/>
    <p:sldId id="260" r:id="rId27"/>
    <p:sldId id="259" r:id="rId28"/>
    <p:sldId id="280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6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F3470C-A742-4533-934B-05C08D0DDD9C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94A79-D69A-4B7F-BD6C-5AEBAEDD72B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999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94A79-D69A-4B7F-BD6C-5AEBAEDD72BE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5640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KELO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Ğ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LAN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L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 PE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Şİ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NDE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İŞLENİŞ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7174" y="5085359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9194" y="1015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BALTA: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002" y="1772816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Ağacı kesme, yarma, yontma vb. işlerde kullanılan ağaç saplı, demir araç.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48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9194" y="1015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ŞEHZADE: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002" y="1772816"/>
            <a:ext cx="8928992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Padişahların ve oğullarının erkek çocuklarına verilen </a:t>
            </a:r>
            <a:r>
              <a:rPr lang="tr-TR" sz="6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san, unvan.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98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9194" y="1015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SİVRİ AKILLI: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002" y="1772816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Kimsenin aklını beğenmeyen, düşünceleri kimseninkine benzemeyen, acayip fikirleri olan.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09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9194" y="1015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ÇAĞ: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002" y="1772816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*1-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Zaman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dilimi, vakit.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2-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Hayatın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çocukluk, gençlik vb. dönemlerinden her biri, yaş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56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1" y="0"/>
            <a:ext cx="9127909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1" y="1695450"/>
            <a:ext cx="9127909" cy="516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0" y="1844824"/>
            <a:ext cx="6480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2</a:t>
            </a:r>
            <a:endParaRPr lang="tr-TR" sz="4400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6091" y="3212976"/>
            <a:ext cx="6480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3</a:t>
            </a:r>
            <a:endParaRPr lang="tr-TR" sz="4400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-8114" y="5085184"/>
            <a:ext cx="6480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1</a:t>
            </a:r>
            <a:endParaRPr lang="tr-TR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15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Hikâyede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Keloğlan’ın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özellikleri ile ilgili neler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söylenmiştir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81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Keloğlan yolculuğa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amaçla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çıkmıştır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10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Keloğlan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bilgeyle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 tanışmıştır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17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Bilge,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ağacı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kesmiştir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43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508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Düz Ok Bağlayıcısı 3"/>
          <p:cNvCxnSpPr/>
          <p:nvPr/>
        </p:nvCxnSpPr>
        <p:spPr>
          <a:xfrm>
            <a:off x="4716016" y="2852936"/>
            <a:ext cx="2376264" cy="216024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 flipV="1">
            <a:off x="5220072" y="2852936"/>
            <a:ext cx="2160240" cy="180020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251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Keloğlan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gibi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başka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masal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kahramanlarımız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27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4001" cy="90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" y="908721"/>
            <a:ext cx="9141229" cy="5949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564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s://meylimeali.files.wordpress.com/2012/03/3596kel_sezon_2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860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755576" y="1628800"/>
            <a:ext cx="266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Sivri akıllı</a:t>
            </a:r>
            <a:endParaRPr lang="tr-TR" sz="4400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364088" y="1628799"/>
            <a:ext cx="2736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Kel kafalı</a:t>
            </a:r>
            <a:endParaRPr lang="tr-TR" sz="4400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364088" y="4005064"/>
            <a:ext cx="2880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Sesi güzel</a:t>
            </a:r>
            <a:endParaRPr lang="tr-TR" sz="4400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95536" y="3933056"/>
            <a:ext cx="31683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Sohbeti hoş</a:t>
            </a:r>
            <a:endParaRPr lang="tr-TR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07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kristalkalp.com/wp-content/uploads/2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Keloğlan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bilgeden neler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öğrendi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64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kabakini.de/masal/keloglan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Sizce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Keloğlan olayın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sonunda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amacına ulaştı mı?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83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proxy.oyungemisi.com/keloglan-1-343-avata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KELOĞLAN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68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yapbozoyunlari.com/files/image/KeloglanYapbozOy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KELOĞLAN</a:t>
            </a:r>
          </a:p>
        </p:txBody>
      </p:sp>
    </p:spTree>
    <p:extLst>
      <p:ext uri="{BB962C8B-B14F-4D97-AF65-F5344CB8AC3E}">
        <p14:creationId xmlns:p14="http://schemas.microsoft.com/office/powerpoint/2010/main" val="182116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KELO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Ğ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LAN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L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 PE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Şİ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NDE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İŞLENİŞ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7174" y="5085359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05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886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787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6116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628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15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55"/>
            <a:ext cx="9143999" cy="3487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9144000" cy="335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37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9194" y="1015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BİLGE: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002" y="1772816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*1-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Bilgili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iyi ahlaklı, olgun ve örnek (kimse), hakim </a:t>
            </a:r>
            <a:endParaRPr lang="tr-TR" sz="5400" b="1" dirty="0" smtClean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2-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Bilgili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iyi geniş, derin, bilgi sahibi kimse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60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208</Words>
  <Application>Microsoft Office PowerPoint</Application>
  <PresentationFormat>Ekran Gösterisi (4:3)</PresentationFormat>
  <Paragraphs>43</Paragraphs>
  <Slides>28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32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15</cp:revision>
  <dcterms:created xsi:type="dcterms:W3CDTF">2015-10-03T05:27:38Z</dcterms:created>
  <dcterms:modified xsi:type="dcterms:W3CDTF">2016-03-07T17:49:59Z</dcterms:modified>
</cp:coreProperties>
</file>