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311" r:id="rId3"/>
    <p:sldId id="315" r:id="rId4"/>
    <p:sldId id="318" r:id="rId5"/>
    <p:sldId id="327" r:id="rId6"/>
    <p:sldId id="319" r:id="rId7"/>
    <p:sldId id="328" r:id="rId8"/>
    <p:sldId id="320" r:id="rId9"/>
    <p:sldId id="329" r:id="rId10"/>
    <p:sldId id="321" r:id="rId11"/>
    <p:sldId id="330" r:id="rId12"/>
    <p:sldId id="322" r:id="rId13"/>
    <p:sldId id="331" r:id="rId14"/>
    <p:sldId id="323" r:id="rId15"/>
    <p:sldId id="332" r:id="rId16"/>
    <p:sldId id="324" r:id="rId17"/>
    <p:sldId id="333" r:id="rId18"/>
    <p:sldId id="325" r:id="rId19"/>
    <p:sldId id="334" r:id="rId20"/>
    <p:sldId id="326" r:id="rId21"/>
    <p:sldId id="335" r:id="rId22"/>
    <p:sldId id="316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CCBF-B46D-4172-AB7C-D5AC45B658F8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2C8E6-A61F-4E89-AFFB-14C7DF1CC90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67875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2C8E6-A61F-4E89-AFFB-14C7DF1CC90F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7407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SAYILI ARDIŞIK SAYI  PROBLEMLERİ SUNUSU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92494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836712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sayının toplamı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Küçük, ortadaki ve büyük sayı kaçtır?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7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32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479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4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19461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539551" y="1876638"/>
            <a:ext cx="1011745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551" y="2248213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>
            <a:off x="585028" y="1762291"/>
            <a:ext cx="1970536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737420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19461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83768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203848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923928" y="93183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076163" y="929508"/>
            <a:ext cx="4318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481089" y="9780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84590" y="931836"/>
            <a:ext cx="6478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451" y="978001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51520" y="3573016"/>
            <a:ext cx="14859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983134" y="35730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72011" y="35730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492091" y="3573016"/>
            <a:ext cx="100790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355976" y="3665347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539550" y="4476658"/>
            <a:ext cx="101174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376382" y="4476657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051931" y="447665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719206" y="447665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432956" y="4476654"/>
            <a:ext cx="12691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619309" y="5373216"/>
            <a:ext cx="9319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305583" y="53732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2051931" y="53732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1863" y="5373214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492091" y="5373213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46574" y="4568986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702085" y="5465545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Bölme 8"/>
          <p:cNvSpPr/>
          <p:nvPr/>
        </p:nvSpPr>
        <p:spPr>
          <a:xfrm>
            <a:off x="1619250" y="3828817"/>
            <a:ext cx="504478" cy="504056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Dikdörtgen 45"/>
          <p:cNvSpPr/>
          <p:nvPr/>
        </p:nvSpPr>
        <p:spPr>
          <a:xfrm>
            <a:off x="4034690" y="2388798"/>
            <a:ext cx="21680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170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5" grpId="0" animBg="1"/>
      <p:bldP spid="15" grpId="0"/>
      <p:bldP spid="16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9" grpId="0" animBg="1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836712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sayının toplamı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’dür. Küçük, ortadaki ve büyük sayı kaçtır?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7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32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123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4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19461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539551" y="1876638"/>
            <a:ext cx="1011745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551" y="2248213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>
            <a:off x="585028" y="1762291"/>
            <a:ext cx="1970536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737420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19461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83768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203848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923928" y="93183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076163" y="929508"/>
            <a:ext cx="4318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481089" y="9780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84590" y="931836"/>
            <a:ext cx="6478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451" y="978001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51520" y="3573016"/>
            <a:ext cx="14859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983134" y="35730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72011" y="35730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492091" y="3573016"/>
            <a:ext cx="12959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355976" y="3665347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30797" y="4476658"/>
            <a:ext cx="14204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376382" y="4476657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051931" y="447665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719206" y="447665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432956" y="4476654"/>
            <a:ext cx="12691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130797" y="5373216"/>
            <a:ext cx="14204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305583" y="53732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2051931" y="53732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1863" y="5373214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492091" y="5373213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46574" y="4568986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702085" y="5465545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Bölme 8"/>
          <p:cNvSpPr/>
          <p:nvPr/>
        </p:nvSpPr>
        <p:spPr>
          <a:xfrm>
            <a:off x="1619250" y="3828817"/>
            <a:ext cx="504478" cy="504056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Dikdörtgen 45"/>
          <p:cNvSpPr/>
          <p:nvPr/>
        </p:nvSpPr>
        <p:spPr>
          <a:xfrm>
            <a:off x="4034690" y="2388798"/>
            <a:ext cx="21680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14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5" grpId="0" animBg="1"/>
      <p:bldP spid="15" grpId="0"/>
      <p:bldP spid="16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9" grpId="0" animBg="1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836712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sayının toplamı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’dur. Küçük, ortadaki ve büyük sayı kaçtır?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7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32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710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4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19461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539551" y="1876638"/>
            <a:ext cx="1011745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551" y="2248213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>
            <a:off x="585028" y="1762291"/>
            <a:ext cx="1970536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737420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19461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83768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203848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923928" y="93183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076163" y="929508"/>
            <a:ext cx="4318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481089" y="9780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84590" y="931836"/>
            <a:ext cx="6478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451" y="978001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51520" y="3573016"/>
            <a:ext cx="14859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983134" y="35730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72011" y="35730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492091" y="3573016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355976" y="3665347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30797" y="4476658"/>
            <a:ext cx="14204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376382" y="4476657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051931" y="447665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719206" y="447665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432956" y="4476654"/>
            <a:ext cx="12691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65399" y="5373216"/>
            <a:ext cx="148589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305583" y="53732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2051931" y="53732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1863" y="5373214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492091" y="5373213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46574" y="4568986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702085" y="5465545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Bölme 8"/>
          <p:cNvSpPr/>
          <p:nvPr/>
        </p:nvSpPr>
        <p:spPr>
          <a:xfrm>
            <a:off x="1619250" y="3828817"/>
            <a:ext cx="504478" cy="504056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Dikdörtgen 45"/>
          <p:cNvSpPr/>
          <p:nvPr/>
        </p:nvSpPr>
        <p:spPr>
          <a:xfrm>
            <a:off x="4034690" y="2388798"/>
            <a:ext cx="21680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79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5" grpId="0" animBg="1"/>
      <p:bldP spid="15" grpId="0"/>
      <p:bldP spid="16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9" grpId="0" animBg="1"/>
      <p:bldP spid="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836712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sayının toplamı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Küçük, ortadaki ve büyük sayı kaçtır?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7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32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401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4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19461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539551" y="1876638"/>
            <a:ext cx="1011745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551" y="2248213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>
            <a:off x="585028" y="1762291"/>
            <a:ext cx="1970536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737420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19461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83768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203848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923928" y="93183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076163" y="929508"/>
            <a:ext cx="4318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481089" y="9780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84590" y="931836"/>
            <a:ext cx="6478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451" y="978001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51520" y="3573016"/>
            <a:ext cx="14859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983134" y="35730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72011" y="35730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492091" y="3573016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355976" y="3665347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30797" y="4476658"/>
            <a:ext cx="14204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376382" y="4476657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051931" y="447665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719206" y="447665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432956" y="4476654"/>
            <a:ext cx="12691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130797" y="5373216"/>
            <a:ext cx="14204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305583" y="53732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2051931" y="53732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1863" y="5373214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492091" y="5373213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46574" y="4568986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702085" y="5465545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Bölme 8"/>
          <p:cNvSpPr/>
          <p:nvPr/>
        </p:nvSpPr>
        <p:spPr>
          <a:xfrm>
            <a:off x="1619250" y="3828817"/>
            <a:ext cx="504478" cy="504056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Dikdörtgen 45"/>
          <p:cNvSpPr/>
          <p:nvPr/>
        </p:nvSpPr>
        <p:spPr>
          <a:xfrm>
            <a:off x="4034690" y="2388798"/>
            <a:ext cx="21680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72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5" grpId="0" animBg="1"/>
      <p:bldP spid="15" grpId="0"/>
      <p:bldP spid="16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9" grpId="0" animBg="1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836712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sayının toplamı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Küçük, ortadaki ve büyük sayı kaçtır?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7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32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75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4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19461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539551" y="1876638"/>
            <a:ext cx="1011745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551" y="2248213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>
            <a:off x="585028" y="1762291"/>
            <a:ext cx="1970536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737420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19461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83768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203848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923928" y="93183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076163" y="929508"/>
            <a:ext cx="4318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481089" y="9780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84590" y="931836"/>
            <a:ext cx="6478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451" y="978001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51520" y="3573016"/>
            <a:ext cx="14859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983134" y="35730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72011" y="35730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492091" y="3573016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355976" y="3665347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30797" y="4476658"/>
            <a:ext cx="14204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376382" y="4476657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051931" y="447665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719206" y="447665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432956" y="4476654"/>
            <a:ext cx="12691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130797" y="5373216"/>
            <a:ext cx="14204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305583" y="53732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2051931" y="53732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1863" y="5373214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492091" y="5373213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46574" y="4568986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702085" y="5465545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Bölme 8"/>
          <p:cNvSpPr/>
          <p:nvPr/>
        </p:nvSpPr>
        <p:spPr>
          <a:xfrm>
            <a:off x="1619250" y="3828817"/>
            <a:ext cx="504478" cy="504056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Dikdörtgen 45"/>
          <p:cNvSpPr/>
          <p:nvPr/>
        </p:nvSpPr>
        <p:spPr>
          <a:xfrm>
            <a:off x="4034690" y="2388798"/>
            <a:ext cx="21680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22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5" grpId="0" animBg="1"/>
      <p:bldP spid="15" grpId="0"/>
      <p:bldP spid="16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9" grpId="0" animBg="1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836712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sayının toplamı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’dur. Küçük, ortadaki ve büyük sayı kaçtır?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96195" y="2757853"/>
            <a:ext cx="8873295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sayı arasındaki fark toplamdan çıkarılır, kalan üçe bölünür küçük sayı bulunur, sayı farkları eklenerek diğer sayılar bulunur?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7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32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836712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sayının toplamı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Küçük, ortadaki ve büyük sayı kaçtır?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7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32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32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4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19461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539551" y="1876638"/>
            <a:ext cx="1011745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551" y="2248213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>
            <a:off x="585028" y="1762291"/>
            <a:ext cx="1970536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737420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19461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83768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203848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923928" y="93183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076163" y="929508"/>
            <a:ext cx="4318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481089" y="9780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84590" y="931836"/>
            <a:ext cx="6478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451" y="978001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51520" y="3573016"/>
            <a:ext cx="14859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983134" y="35730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72011" y="35730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492091" y="3573016"/>
            <a:ext cx="12959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355976" y="3665347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251520" y="4476658"/>
            <a:ext cx="12997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376382" y="4476657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051931" y="447665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719206" y="447665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432956" y="4476654"/>
            <a:ext cx="12691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251521" y="5373216"/>
            <a:ext cx="12997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305583" y="53732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2051931" y="53732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1863" y="5373214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492091" y="5373213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46574" y="4568986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702085" y="5465545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Bölme 8"/>
          <p:cNvSpPr/>
          <p:nvPr/>
        </p:nvSpPr>
        <p:spPr>
          <a:xfrm>
            <a:off x="1619250" y="3828817"/>
            <a:ext cx="504478" cy="504056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Dikdörtgen 45"/>
          <p:cNvSpPr/>
          <p:nvPr/>
        </p:nvSpPr>
        <p:spPr>
          <a:xfrm>
            <a:off x="4034690" y="2388798"/>
            <a:ext cx="21680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39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5" grpId="0" animBg="1"/>
      <p:bldP spid="15" grpId="0"/>
      <p:bldP spid="16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9" grpId="0" animBg="1"/>
      <p:bldP spid="4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SAYILI ARDIŞIK SAYI  PROBLEMLERİ SUNUSU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92494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179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4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19461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539551" y="1876638"/>
            <a:ext cx="1011745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551" y="2248213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>
            <a:off x="585028" y="1762291"/>
            <a:ext cx="1970536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737420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19461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83768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203848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923928" y="93183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076163" y="929508"/>
            <a:ext cx="4318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481089" y="9780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84590" y="931836"/>
            <a:ext cx="6478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451" y="978001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51520" y="3573016"/>
            <a:ext cx="14859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983134" y="35730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72011" y="35730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492091" y="3573016"/>
            <a:ext cx="100790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355976" y="3665347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539550" y="4476658"/>
            <a:ext cx="101174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376382" y="4476657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051931" y="447665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719206" y="447665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432956" y="4476654"/>
            <a:ext cx="12691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619309" y="5373216"/>
            <a:ext cx="9319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305583" y="53732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2051931" y="53732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1863" y="5373214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492091" y="5373213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46574" y="4568986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702085" y="5465545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Bölme 8"/>
          <p:cNvSpPr/>
          <p:nvPr/>
        </p:nvSpPr>
        <p:spPr>
          <a:xfrm>
            <a:off x="1619250" y="3828817"/>
            <a:ext cx="504478" cy="504056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Dikdörtgen 45"/>
          <p:cNvSpPr/>
          <p:nvPr/>
        </p:nvSpPr>
        <p:spPr>
          <a:xfrm>
            <a:off x="4034690" y="2388798"/>
            <a:ext cx="21680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24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5" grpId="0" animBg="1"/>
      <p:bldP spid="15" grpId="0"/>
      <p:bldP spid="16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9" grpId="0" animBg="1"/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836712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sayının toplamı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Küçük, ortadaki ve büyük sayı kaçtır?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96195" y="2757853"/>
            <a:ext cx="8873295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sayı arasındaki fark toplamdan çıkarılır, kalan üçe bölünür küçük sayı bulunur, sayı farkları eklenerek diğer sayılar bulunur?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7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32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34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4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19461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539551" y="1876638"/>
            <a:ext cx="1011745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551" y="2248213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>
            <a:off x="585028" y="1762291"/>
            <a:ext cx="1970536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737420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19461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83768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203848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923928" y="93183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076163" y="929508"/>
            <a:ext cx="4318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481089" y="9780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84590" y="931836"/>
            <a:ext cx="6478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451" y="978001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51520" y="3573016"/>
            <a:ext cx="14859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983134" y="35730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72011" y="35730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492091" y="3573016"/>
            <a:ext cx="100790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355976" y="3665347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539550" y="4476658"/>
            <a:ext cx="101174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376382" y="4476657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051931" y="447665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719206" y="447665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432956" y="4476654"/>
            <a:ext cx="12691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619309" y="5373216"/>
            <a:ext cx="9319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305583" y="53732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2051931" y="53732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1863" y="5373214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492091" y="5373213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46574" y="4568986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702085" y="5465545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Bölme 8"/>
          <p:cNvSpPr/>
          <p:nvPr/>
        </p:nvSpPr>
        <p:spPr>
          <a:xfrm>
            <a:off x="1619250" y="3828817"/>
            <a:ext cx="504478" cy="504056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Dikdörtgen 45"/>
          <p:cNvSpPr/>
          <p:nvPr/>
        </p:nvSpPr>
        <p:spPr>
          <a:xfrm>
            <a:off x="4034690" y="2388798"/>
            <a:ext cx="21680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79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5" grpId="0" animBg="1"/>
      <p:bldP spid="15" grpId="0"/>
      <p:bldP spid="16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9" grpId="0" animBg="1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836712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sayının toplamı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Küçük, ortadaki ve büyük sayı kaçtır?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7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32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2050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4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19461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539551" y="1876638"/>
            <a:ext cx="1011745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551" y="2248213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>
            <a:off x="585028" y="1762291"/>
            <a:ext cx="1970536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737420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19461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83768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203848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923928" y="93183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076163" y="929508"/>
            <a:ext cx="4318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481089" y="9780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84590" y="931836"/>
            <a:ext cx="6478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451" y="978001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51520" y="3573016"/>
            <a:ext cx="14859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983134" y="35730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72011" y="35730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492091" y="3573016"/>
            <a:ext cx="100790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355976" y="3665347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539550" y="4476658"/>
            <a:ext cx="101174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376382" y="4476657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051931" y="447665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719206" y="447665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432956" y="4476654"/>
            <a:ext cx="12691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619309" y="5373216"/>
            <a:ext cx="9319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305583" y="5359201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2051931" y="53732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1863" y="5373214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492091" y="5373213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46574" y="4568986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702085" y="5465545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Bölme 8"/>
          <p:cNvSpPr/>
          <p:nvPr/>
        </p:nvSpPr>
        <p:spPr>
          <a:xfrm>
            <a:off x="1619250" y="3828817"/>
            <a:ext cx="504478" cy="504056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Dikdörtgen 45"/>
          <p:cNvSpPr/>
          <p:nvPr/>
        </p:nvSpPr>
        <p:spPr>
          <a:xfrm>
            <a:off x="4034690" y="2388798"/>
            <a:ext cx="21680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39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5" grpId="0" animBg="1"/>
      <p:bldP spid="15" grpId="0"/>
      <p:bldP spid="16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9" grpId="0" animBg="1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836712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sayının toplamı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’dür. Küçük, ortadaki ve büyük sayı kaçtır?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7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32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17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4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19461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539551" y="1876638"/>
            <a:ext cx="1011745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551" y="2248213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>
            <a:off x="585028" y="1762291"/>
            <a:ext cx="1970536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737420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19461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83768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203848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923928" y="93183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076163" y="929508"/>
            <a:ext cx="4318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481089" y="9780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84590" y="931836"/>
            <a:ext cx="6478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451" y="978001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51520" y="3573016"/>
            <a:ext cx="14859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983134" y="35730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72011" y="35730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492091" y="3573016"/>
            <a:ext cx="100790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355976" y="3665347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539550" y="4476658"/>
            <a:ext cx="101174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376382" y="4476657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051931" y="447665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719206" y="447665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432956" y="4476654"/>
            <a:ext cx="12691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619309" y="5373216"/>
            <a:ext cx="9319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305583" y="53732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2051931" y="53732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1863" y="5373214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492091" y="5373213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46574" y="4568986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702085" y="5465545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Bölme 8"/>
          <p:cNvSpPr/>
          <p:nvPr/>
        </p:nvSpPr>
        <p:spPr>
          <a:xfrm>
            <a:off x="1619250" y="3828817"/>
            <a:ext cx="504478" cy="504056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Dikdörtgen 45"/>
          <p:cNvSpPr/>
          <p:nvPr/>
        </p:nvSpPr>
        <p:spPr>
          <a:xfrm>
            <a:off x="4034690" y="2388798"/>
            <a:ext cx="21680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286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5" grpId="0" animBg="1"/>
      <p:bldP spid="15" grpId="0"/>
      <p:bldP spid="16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9" grpId="0" animBg="1"/>
      <p:bldP spid="4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622</Words>
  <Application>Microsoft Office PowerPoint</Application>
  <PresentationFormat>Ekran Gösterisi (4:3)</PresentationFormat>
  <Paragraphs>356</Paragraphs>
  <Slides>22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6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26</cp:revision>
  <dcterms:created xsi:type="dcterms:W3CDTF">2013-07-01T19:15:16Z</dcterms:created>
  <dcterms:modified xsi:type="dcterms:W3CDTF">2016-03-21T18:03:19Z</dcterms:modified>
</cp:coreProperties>
</file>