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2"/>
  </p:notesMasterIdLst>
  <p:sldIdLst>
    <p:sldId id="256" r:id="rId2"/>
    <p:sldId id="273" r:id="rId3"/>
    <p:sldId id="288" r:id="rId4"/>
    <p:sldId id="287" r:id="rId5"/>
    <p:sldId id="298" r:id="rId6"/>
    <p:sldId id="299" r:id="rId7"/>
    <p:sldId id="290" r:id="rId8"/>
    <p:sldId id="291" r:id="rId9"/>
    <p:sldId id="292" r:id="rId10"/>
    <p:sldId id="301" r:id="rId11"/>
    <p:sldId id="302" r:id="rId12"/>
    <p:sldId id="294" r:id="rId13"/>
    <p:sldId id="295" r:id="rId14"/>
    <p:sldId id="296" r:id="rId15"/>
    <p:sldId id="275" r:id="rId16"/>
    <p:sldId id="271" r:id="rId17"/>
    <p:sldId id="282" r:id="rId18"/>
    <p:sldId id="283" r:id="rId19"/>
    <p:sldId id="284" r:id="rId20"/>
    <p:sldId id="28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E1982-9EC0-4ACB-BAA4-0CEBB1F5A6E6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B0994-6759-49BB-B905-2E9A9EE8ADB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4605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B0994-6759-49BB-B905-2E9A9EE8ADB1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0056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6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uhaus 93" panose="04030905020B02020C02" pitchFamily="82" charset="0"/>
              </a:rPr>
              <a:t>HAZIRLAYAN: 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uhaus 93" panose="04030905020B02020C02" pitchFamily="82" charset="0"/>
              </a:rPr>
              <a:t>CUMA ARAYICI</a:t>
            </a:r>
            <a:endParaRPr lang="tr-TR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auhaus 93" panose="04030905020B02020C02" pitchFamily="82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2737" y="1916832"/>
            <a:ext cx="87849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uhaus 93" panose="04030905020B02020C02" pitchFamily="82" charset="0"/>
              </a:rPr>
              <a:t>ÖZEL İDARE İLKOKULU ÖĞRETMENİ</a:t>
            </a:r>
            <a:endParaRPr lang="tr-TR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auhaus 93" panose="04030905020B02020C02" pitchFamily="8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3717032"/>
            <a:ext cx="62646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uhaus 93" panose="04030905020B02020C02" pitchFamily="82" charset="0"/>
              </a:rPr>
              <a:t>U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uhaus 93" panose="04030905020B02020C02" pitchFamily="82" charset="0"/>
              </a:rPr>
              <a:t> SESİ CÜMLE ÇALIŞMASI</a:t>
            </a:r>
            <a:endParaRPr lang="tr-TR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38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rat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tar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913129" y="1412775"/>
            <a:ext cx="637222" cy="2376264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2" descr="http://www.maxibayan.com/wp-content/uploads/2014/10/Hareketli-%C3%87ocuk-Gifleri-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24944"/>
            <a:ext cx="1944216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ağ Ayraç 9"/>
          <p:cNvSpPr/>
          <p:nvPr/>
        </p:nvSpPr>
        <p:spPr>
          <a:xfrm rot="5400000">
            <a:off x="5720388" y="553554"/>
            <a:ext cx="637222" cy="4086126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Picture 2" descr="http://www.kerkuk.net/wp-content/uploads/2012/12/mant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610" y="3140968"/>
            <a:ext cx="318378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10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rat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tar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913129" y="1412775"/>
            <a:ext cx="637222" cy="2376264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2" descr="http://www.maxibayan.com/wp-content/uploads/2014/10/Hareketli-%C3%87ocuk-Gifleri-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24944"/>
            <a:ext cx="1944216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ağ Ayraç 9"/>
          <p:cNvSpPr/>
          <p:nvPr/>
        </p:nvSpPr>
        <p:spPr>
          <a:xfrm rot="5400000">
            <a:off x="5720388" y="553554"/>
            <a:ext cx="637222" cy="4086126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Picture 2" descr="http://www.kerkuk.net/wp-content/uploads/2012/12/mant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610" y="3140968"/>
            <a:ext cx="318378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54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6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6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tut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913129" y="1412775"/>
            <a:ext cx="637222" cy="2376264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4" descr="http://cdn1.tipeez.com/Cms/News/2/4/8242/1323068_129901993224847148609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633" y="3162672"/>
            <a:ext cx="1644214" cy="23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648380" y="557844"/>
            <a:ext cx="637222" cy="4086126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Picture 2" descr="http://www.tummer.org.tr/images/ocak/299mermer_ocagi41004020309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803" y="3162671"/>
            <a:ext cx="3384376" cy="23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3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</a:t>
            </a:r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tat</a:t>
            </a:r>
            <a:r>
              <a:rPr lang="tr-TR" sz="6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913129" y="1412775"/>
            <a:ext cx="637222" cy="2376264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03238"/>
            <a:ext cx="18002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ağ Ayraç 12"/>
          <p:cNvSpPr/>
          <p:nvPr/>
        </p:nvSpPr>
        <p:spPr>
          <a:xfrm rot="5400000">
            <a:off x="5813784" y="707045"/>
            <a:ext cx="637222" cy="3791977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AutoShape 2" descr="komik yumurta resm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406" y="3212976"/>
            <a:ext cx="3791978" cy="24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14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</a:t>
            </a:r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6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tut</a:t>
            </a:r>
            <a:r>
              <a:rPr lang="tr-TR" sz="6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913129" y="1412775"/>
            <a:ext cx="637222" cy="2376264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03238"/>
            <a:ext cx="18002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ağ Ayraç 12"/>
          <p:cNvSpPr/>
          <p:nvPr/>
        </p:nvSpPr>
        <p:spPr>
          <a:xfrm rot="5400000">
            <a:off x="5813784" y="707045"/>
            <a:ext cx="637222" cy="3791977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AutoShape 2" descr="komik yumurta resm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406" y="3212976"/>
            <a:ext cx="3791978" cy="24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36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0" y="1268760"/>
            <a:ext cx="9036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r>
              <a:rPr lang="tr-TR" sz="7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7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om</a:t>
            </a:r>
            <a:r>
              <a:rPr lang="tr-TR" sz="7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r>
              <a:rPr lang="tr-TR" sz="7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tat.</a:t>
            </a:r>
            <a:endParaRPr lang="tr-TR" sz="72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>
            <a:off x="1976981" y="2119634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2" descr="http://www.maxibayan.com/wp-content/uploads/2014/10/Hareketli-%C3%87ocuk-Gifleri-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24944"/>
            <a:ext cx="1674118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Düz Ok Bağlayıcısı 12"/>
          <p:cNvCxnSpPr/>
          <p:nvPr/>
        </p:nvCxnSpPr>
        <p:spPr>
          <a:xfrm>
            <a:off x="4860032" y="2119634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76" name="Picture 4" descr="http://www.e-oktayusta.com/kucuk-yemek-resimleri/kabakli-omlet-15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70867"/>
            <a:ext cx="2664296" cy="214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Düz Ok Bağlayıcısı 15"/>
          <p:cNvCxnSpPr/>
          <p:nvPr/>
        </p:nvCxnSpPr>
        <p:spPr>
          <a:xfrm>
            <a:off x="7236296" y="2192719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516216" y="3188173"/>
            <a:ext cx="170431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25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3138757" y="17306"/>
            <a:ext cx="2866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9552" y="940636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un,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39552" y="1700808"/>
            <a:ext cx="79208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ar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al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95536" y="2608787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Un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al,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5536" y="3532117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tur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 o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lur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5536" y="4365104"/>
            <a:ext cx="85689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lur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,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lur,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56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2861437" y="17306"/>
            <a:ext cx="34211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RAT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9552" y="940636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rat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tar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tut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12" y="1700808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rat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man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rar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95536" y="2608787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rat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tart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39552" y="3532117"/>
            <a:ext cx="79208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Tut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,Mu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rat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tut.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5536" y="4365104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tut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,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r’a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47936" y="5451652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r’a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o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at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51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3" grpId="0"/>
      <p:bldP spid="14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3269402" y="17306"/>
            <a:ext cx="2605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940636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u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nut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,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 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12" y="170080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i-FI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fi-FI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mur </a:t>
            </a:r>
            <a:r>
              <a:rPr lang="fi-FI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fi-FI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fi-FI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r’u</a:t>
            </a:r>
            <a:r>
              <a:rPr lang="fi-FI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</a:t>
            </a:r>
            <a:r>
              <a:rPr lang="fi-FI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2608787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nun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mo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ta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mir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et.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7504" y="3532117"/>
            <a:ext cx="903649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 </a:t>
            </a:r>
            <a:r>
              <a:rPr lang="tr-T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mo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tor </a:t>
            </a:r>
            <a:r>
              <a:rPr lang="tr-T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r>
              <a:rPr lang="tr-TR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run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mu</a:t>
            </a:r>
            <a:r>
              <a:rPr lang="tr-TR" sz="5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?</a:t>
            </a:r>
            <a:r>
              <a:rPr lang="tr-TR" sz="5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5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5536" y="4365104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mo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mir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et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tim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7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2644230" y="17306"/>
            <a:ext cx="3855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9552" y="940636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mum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12" y="170080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tu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mu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0" y="2608787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tu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ki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min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532117"/>
            <a:ext cx="84604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mo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tut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4365104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mo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mir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et.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 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un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, ar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al. 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>
            <a:off x="1691680" y="2132856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2" descr="Kidspla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40968"/>
            <a:ext cx="144016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ağ Ayraç 14"/>
          <p:cNvSpPr/>
          <p:nvPr/>
        </p:nvSpPr>
        <p:spPr>
          <a:xfrm rot="5400000">
            <a:off x="4721441" y="759279"/>
            <a:ext cx="637222" cy="3384376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8" name="Picture 4" descr="http://www.gidahatti.com/wp-content/uploads/2015/09/un-gluten-yo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12589"/>
            <a:ext cx="1949078" cy="202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kadinnagme.com/wp-content/uploads/2014/07/armut-528x3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886" y="2912589"/>
            <a:ext cx="2222410" cy="202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Düz Ok Bağlayıcısı 15"/>
          <p:cNvCxnSpPr/>
          <p:nvPr/>
        </p:nvCxnSpPr>
        <p:spPr>
          <a:xfrm>
            <a:off x="8172400" y="2055877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7479450" y="2991979"/>
            <a:ext cx="127791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7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uhaus 93" panose="04030905020B02020C02" pitchFamily="82" charset="0"/>
              </a:rPr>
              <a:t>HAZIRLAYAN: 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uhaus 93" panose="04030905020B02020C02" pitchFamily="82" charset="0"/>
              </a:rPr>
              <a:t>CUMA ARAYICI</a:t>
            </a:r>
            <a:endParaRPr lang="tr-TR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auhaus 93" panose="04030905020B02020C02" pitchFamily="82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2737" y="1916832"/>
            <a:ext cx="87849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uhaus 93" panose="04030905020B02020C02" pitchFamily="82" charset="0"/>
              </a:rPr>
              <a:t>ÖZEL İDARE İLKOKULU ÖĞRETMENİ</a:t>
            </a:r>
            <a:endParaRPr lang="tr-TR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auhaus 93" panose="04030905020B02020C02" pitchFamily="8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59632" y="3852713"/>
            <a:ext cx="66967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uhaus 93" panose="04030905020B02020C02" pitchFamily="82" charset="0"/>
              </a:rPr>
              <a:t>U SESİ CÜMLE ÇALIŞMASI</a:t>
            </a:r>
            <a:endParaRPr lang="tr-TR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73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 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un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, ar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tat. 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>
            <a:off x="1691680" y="2132856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2" descr="Kidspla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40968"/>
            <a:ext cx="144016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ağ Ayraç 14"/>
          <p:cNvSpPr/>
          <p:nvPr/>
        </p:nvSpPr>
        <p:spPr>
          <a:xfrm rot="5400000">
            <a:off x="4721441" y="759279"/>
            <a:ext cx="637222" cy="3384376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8" name="Picture 4" descr="http://www.gidahatti.com/wp-content/uploads/2015/09/un-gluten-yo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12589"/>
            <a:ext cx="1949078" cy="202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kadinnagme.com/wp-content/uploads/2014/07/armut-528x3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886" y="2912589"/>
            <a:ext cx="2222410" cy="202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Düz Ok Bağlayıcısı 15"/>
          <p:cNvCxnSpPr/>
          <p:nvPr/>
        </p:nvCxnSpPr>
        <p:spPr>
          <a:xfrm>
            <a:off x="8172400" y="2055877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7266250" y="2991979"/>
            <a:ext cx="170431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63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 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 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 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389293" y="-63389"/>
            <a:ext cx="637222" cy="5328592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http://www.rizedeyiz.com/upload/image/Yetisenler/arm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620" y="3024541"/>
            <a:ext cx="5112568" cy="263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Düz Ok Bağlayıcısı 9"/>
          <p:cNvCxnSpPr/>
          <p:nvPr/>
        </p:nvCxnSpPr>
        <p:spPr>
          <a:xfrm>
            <a:off x="7524328" y="2088439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6885371" y="3068958"/>
            <a:ext cx="127791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69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 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 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 </a:t>
            </a:r>
            <a:r>
              <a:rPr lang="tr-TR" sz="6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389293" y="-63389"/>
            <a:ext cx="637222" cy="5328592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http://www.rizedeyiz.com/upload/image/Yetisenler/arm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620" y="3024541"/>
            <a:ext cx="5112568" cy="263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Düz Ok Bağlayıcısı 9"/>
          <p:cNvCxnSpPr/>
          <p:nvPr/>
        </p:nvCxnSpPr>
        <p:spPr>
          <a:xfrm>
            <a:off x="7524328" y="2088439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6672171" y="3068958"/>
            <a:ext cx="170431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6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 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 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 </a:t>
            </a:r>
            <a:r>
              <a:rPr lang="tr-TR" sz="6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tut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389293" y="-63389"/>
            <a:ext cx="637222" cy="5328592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http://www.rizedeyiz.com/upload/image/Yetisenler/arm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620" y="3024541"/>
            <a:ext cx="5112568" cy="263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Düz Ok Bağlayıcısı 9"/>
          <p:cNvCxnSpPr/>
          <p:nvPr/>
        </p:nvCxnSpPr>
        <p:spPr>
          <a:xfrm>
            <a:off x="7524328" y="2088439"/>
            <a:ext cx="0" cy="936102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6633699" y="3068958"/>
            <a:ext cx="178125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tut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0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Un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, ar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al.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913129" y="1412775"/>
            <a:ext cx="637222" cy="2376264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 descr="http://www.uyanangenclik.com/gallery/1_03_04_14_9_44_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64866"/>
            <a:ext cx="3528393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ertasun.com/wp-content/uploads/2015/01/wheat-flour-pric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8960"/>
            <a:ext cx="2520280" cy="271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ağ Ayraç 10"/>
          <p:cNvSpPr/>
          <p:nvPr/>
        </p:nvSpPr>
        <p:spPr>
          <a:xfrm rot="5400000">
            <a:off x="5702714" y="976339"/>
            <a:ext cx="637222" cy="3438055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364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Un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</a:t>
            </a:r>
            <a:r>
              <a:rPr lang="tr-TR" sz="6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, </a:t>
            </a:r>
            <a:r>
              <a:rPr lang="tr-TR" sz="6600" b="1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6600" b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tr-TR" sz="6600" b="1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913129" y="1412775"/>
            <a:ext cx="637222" cy="2376264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 descr="http://www.uyanangenclik.com/gallery/1_03_04_14_9_44_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64866"/>
            <a:ext cx="3528393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ertasun.com/wp-content/uploads/2015/01/wheat-flour-pric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8960"/>
            <a:ext cx="2520280" cy="271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ağ Ayraç 10"/>
          <p:cNvSpPr/>
          <p:nvPr/>
        </p:nvSpPr>
        <p:spPr>
          <a:xfrm rot="5400000">
            <a:off x="5702714" y="976339"/>
            <a:ext cx="637222" cy="3438055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633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6981" y="4462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 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07504" y="126876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rat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tar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tut</a:t>
            </a:r>
            <a:r>
              <a:rPr lang="tr-TR" sz="6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913129" y="1412775"/>
            <a:ext cx="637222" cy="2376264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2" descr="http://www.maxibayan.com/wp-content/uploads/2014/10/Hareketli-%C3%87ocuk-Gifleri-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24944"/>
            <a:ext cx="1944216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ağ Ayraç 9"/>
          <p:cNvSpPr/>
          <p:nvPr/>
        </p:nvSpPr>
        <p:spPr>
          <a:xfrm rot="5400000">
            <a:off x="5720388" y="553554"/>
            <a:ext cx="637222" cy="4086126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Picture 2" descr="http://www.kerkuk.net/wp-content/uploads/2012/12/mant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610" y="3140968"/>
            <a:ext cx="318378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97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Raptiy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257</TotalTime>
  <Words>247</Words>
  <Application>Microsoft Office PowerPoint</Application>
  <PresentationFormat>Ekran Gösterisi (4:3)</PresentationFormat>
  <Paragraphs>67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9" baseType="lpstr">
      <vt:lpstr>Algerian</vt:lpstr>
      <vt:lpstr>Bauhaus 93</vt:lpstr>
      <vt:lpstr>Brush Script MT</vt:lpstr>
      <vt:lpstr>Calibri</vt:lpstr>
      <vt:lpstr>Constantia</vt:lpstr>
      <vt:lpstr>Franklin Gothic Book</vt:lpstr>
      <vt:lpstr>Hand writing Mutlu</vt:lpstr>
      <vt:lpstr>Rage Italic</vt:lpstr>
      <vt:lpstr>Raptiye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35</cp:revision>
  <dcterms:created xsi:type="dcterms:W3CDTF">2015-09-13T08:47:57Z</dcterms:created>
  <dcterms:modified xsi:type="dcterms:W3CDTF">2015-11-17T21:40:34Z</dcterms:modified>
</cp:coreProperties>
</file>