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4" r:id="rId27"/>
    <p:sldId id="285" r:id="rId28"/>
    <p:sldId id="286" r:id="rId29"/>
    <p:sldId id="287" r:id="rId30"/>
    <p:sldId id="258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5A5E2-1984-4848-B1B5-1039C65A46EC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85C67-5813-40BA-81E8-EACD42B006C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1346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85C67-5813-40BA-81E8-EACD42B006C5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3739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0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 SUNUSU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70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0882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63788" y="1896007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764704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lu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327477" y="4221088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146" name="Picture 2" descr="http://www.bilgilersitesi.com/wp-content/uploads/2013/12/dol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597" y="3140968"/>
            <a:ext cx="355689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01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0882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63788" y="1896007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851920" y="764704"/>
            <a:ext cx="26642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323528" y="2996952"/>
            <a:ext cx="43924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582852" y="4221088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170" name="Picture 2" descr="http://www.icytoweroyna.gen.tr/resim/icytoweroyna-gen-tryardimli-dama-oyun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306" y="2996952"/>
            <a:ext cx="326818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57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0882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63788" y="1896007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610744" y="764704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lak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323528" y="2996952"/>
            <a:ext cx="43924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582852" y="4221088"/>
            <a:ext cx="1231506" cy="36004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194" name="Picture 2" descr="http://www.ruyadakitabir.com/wp-content/uploads/2014/08/R%C3%BCyada-Dalak-G%C3%B6rme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358" y="2996952"/>
            <a:ext cx="309634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07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0882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63788" y="1896007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610744" y="764704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lik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323528" y="2996952"/>
            <a:ext cx="43924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319972" y="4218519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218" name="Picture 2" descr="http://fwmail.net/img/i/2009/09/derin_delik_1_t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108" y="2996951"/>
            <a:ext cx="3348372" cy="312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93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0882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01770" y="1896007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610744" y="764704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ruk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48245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01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01770" y="1896007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610744" y="764704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rak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48245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716016" y="4365104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242" name="Picture 2" descr="http://ekotam.ieu.edu.tr/wp-content/c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2717252"/>
            <a:ext cx="2952328" cy="3160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22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01770" y="1896007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610744" y="764704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yak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48245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716016" y="3983081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266" name="Picture 2" descr="dayak resmi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042522"/>
            <a:ext cx="3168352" cy="254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82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01770" y="1896007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610744" y="764704"/>
            <a:ext cx="34095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mak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311860" y="-161513"/>
            <a:ext cx="504056" cy="5616624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>
            <a:endCxn id="12290" idx="1"/>
          </p:cNvCxnSpPr>
          <p:nvPr/>
        </p:nvCxnSpPr>
        <p:spPr>
          <a:xfrm>
            <a:off x="5147084" y="4365104"/>
            <a:ext cx="1225116" cy="144016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290" name="Picture 2" descr="http://www.kozmetikcerrahi.com/resimler4/duddam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140968"/>
            <a:ext cx="237626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09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dol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771800" y="1887014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610744" y="764704"/>
            <a:ext cx="34095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311860" y="-161513"/>
            <a:ext cx="504056" cy="5616624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dol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860032" y="4365104"/>
            <a:ext cx="1406041" cy="78667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314" name="Picture 2" descr="http://www.bayanvizyon.com/wp-content/uploads/2013/12/1321806555_49_dolma-bib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073" y="3082279"/>
            <a:ext cx="2626408" cy="272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07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890799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610744" y="764704"/>
            <a:ext cx="34095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mat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311860" y="-161513"/>
            <a:ext cx="504056" cy="5616624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mat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122912" y="4293096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4338" name="Picture 2" descr="http://www.kadinlopedi.com/wp-content/uploads/2015/05/2016-damat-tak%C4%B1m-elbise-siya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032" y="3140968"/>
            <a:ext cx="283346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45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699773"/>
            <a:ext cx="165618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6642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dil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dil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14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555776" y="1890799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610744" y="764704"/>
            <a:ext cx="2761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lek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311860" y="-161513"/>
            <a:ext cx="504056" cy="5616624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991472" y="4293096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362" name="Picture 2" descr="http://www.dragondropland.com/maker/mydoll4an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996953"/>
            <a:ext cx="266429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89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699773"/>
            <a:ext cx="25922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771800" y="1890799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610744" y="764704"/>
            <a:ext cx="2761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311860" y="-161513"/>
            <a:ext cx="504056" cy="5616624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184846" y="4293096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6386" name="Picture 2" descr="http://www.dragondropland.com/maker/doll18an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966" y="2996952"/>
            <a:ext cx="233948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88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99592" y="699773"/>
            <a:ext cx="18722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54981" y="1890799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561064" y="764704"/>
            <a:ext cx="306034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527884" y="414551"/>
            <a:ext cx="504056" cy="4464496"/>
          </a:xfrm>
          <a:prstGeom prst="rightBrace">
            <a:avLst>
              <a:gd name="adj1" fmla="val 40727"/>
              <a:gd name="adj2" fmla="val 50000"/>
            </a:avLst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091234" y="4221088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7410" name="Picture 2" descr="http://www.sevgiplatformu.com/bayraklar/hareketli_bayrak1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466" y="2996952"/>
            <a:ext cx="283400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13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99592" y="699773"/>
            <a:ext cx="18722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54981" y="1890799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561064" y="764704"/>
            <a:ext cx="24510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201769" y="740666"/>
            <a:ext cx="504056" cy="3812265"/>
          </a:xfrm>
          <a:prstGeom prst="rightBrace">
            <a:avLst>
              <a:gd name="adj1" fmla="val 40727"/>
              <a:gd name="adj2" fmla="val 50000"/>
            </a:avLst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279809" y="4149080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8434" name="Picture 2" descr="http://www.dragondropland.com/maker/deb7an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234" y="2898827"/>
            <a:ext cx="2703166" cy="276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32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54981" y="1890799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561064" y="764704"/>
            <a:ext cx="30271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dak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201769" y="740666"/>
            <a:ext cx="504056" cy="3812265"/>
          </a:xfrm>
          <a:prstGeom prst="rightBrace">
            <a:avLst>
              <a:gd name="adj1" fmla="val 40727"/>
              <a:gd name="adj2" fmla="val 50000"/>
            </a:avLst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164831" y="4293096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9458" name="Picture 2" descr="http://www.bilgikutum.com/animasyon/animasyon10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12976"/>
            <a:ext cx="288032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4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54981" y="1890799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561064" y="764704"/>
            <a:ext cx="36752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mar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644280" y="298155"/>
            <a:ext cx="504056" cy="4697288"/>
          </a:xfrm>
          <a:prstGeom prst="rightBrace">
            <a:avLst>
              <a:gd name="adj1" fmla="val 40727"/>
              <a:gd name="adj2" fmla="val 50000"/>
            </a:avLst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mar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164831" y="4293096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482" name="Picture 2" descr="http://www.harbiforum.net/attachments/6133/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952" y="2996952"/>
            <a:ext cx="27915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02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54981" y="1890799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561064" y="764704"/>
            <a:ext cx="367523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644280" y="298155"/>
            <a:ext cx="504056" cy="4697288"/>
          </a:xfrm>
          <a:prstGeom prst="rightBrace">
            <a:avLst>
              <a:gd name="adj1" fmla="val 40727"/>
              <a:gd name="adj2" fmla="val 50000"/>
            </a:avLst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164831" y="4293096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1506" name="Picture 2" descr="http://s2.rimg.info/fc32f4a58f6194f4a8c503c81302cc2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953" y="3140968"/>
            <a:ext cx="192744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91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54981" y="1890799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561064" y="764704"/>
            <a:ext cx="23790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293858" y="648577"/>
            <a:ext cx="504056" cy="3996444"/>
          </a:xfrm>
          <a:prstGeom prst="rightBrace">
            <a:avLst>
              <a:gd name="adj1" fmla="val 40727"/>
              <a:gd name="adj2" fmla="val 50000"/>
            </a:avLst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331634" y="4149080"/>
            <a:ext cx="960446" cy="432048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2530" name="Picture 2" descr="http://ekladata.com/2qzfG7_4AlHHwT0ds_F41PRLcXY@500x34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96952"/>
            <a:ext cx="345638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83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4482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54981" y="1890799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561064" y="764704"/>
            <a:ext cx="23790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293858" y="648577"/>
            <a:ext cx="504056" cy="3996444"/>
          </a:xfrm>
          <a:prstGeom prst="rightBrace">
            <a:avLst>
              <a:gd name="adj1" fmla="val 40727"/>
              <a:gd name="adj2" fmla="val 50000"/>
            </a:avLst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506617" y="4221088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3554" name="Picture 2" descr="http://www.yenislayt.com/upload/faca9b54b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407" y="2413906"/>
            <a:ext cx="3598033" cy="396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78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35283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dam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3760386" y="1890799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860032" y="767408"/>
            <a:ext cx="23790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293858" y="648577"/>
            <a:ext cx="504056" cy="3996444"/>
          </a:xfrm>
          <a:prstGeom prst="rightBrace">
            <a:avLst>
              <a:gd name="adj1" fmla="val 40727"/>
              <a:gd name="adj2" fmla="val 50000"/>
            </a:avLst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5364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dam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148064" y="4221088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4578" name="Picture 2" descr="http://img.webme.com/pic/s/sanalc/su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996952"/>
            <a:ext cx="280831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54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699773"/>
            <a:ext cx="165618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11760" y="173420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707904" y="764704"/>
            <a:ext cx="26642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dil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dil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067944" y="4221088"/>
            <a:ext cx="2304256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50" name="Picture 2" descr="http://www.dragondropland.com/maker/mydoll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566" y="2996952"/>
            <a:ext cx="301987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43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 SUNUSU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34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699773"/>
            <a:ext cx="165618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200418" y="1916832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764704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dak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dak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30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0882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200418" y="1916832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764704"/>
            <a:ext cx="18002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085490" y="4149080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074" name="Picture 2" descr="http://www.pratikim.com/wp-content/uploads/2013/05/del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610" y="2899167"/>
            <a:ext cx="3006790" cy="326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49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0882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200418" y="1916832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764704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mir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79512" y="2996952"/>
            <a:ext cx="453650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mir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>
            <a:endCxn id="4098" idx="1"/>
          </p:cNvCxnSpPr>
          <p:nvPr/>
        </p:nvCxnSpPr>
        <p:spPr>
          <a:xfrm>
            <a:off x="4175956" y="4293096"/>
            <a:ext cx="1109390" cy="36004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098" name="Picture 2" descr="http://www.payasisrehberi.com/wp-content/uploads/2015/02/d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346" y="3212976"/>
            <a:ext cx="367914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92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0882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200418" y="1916832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764704"/>
            <a:ext cx="194421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485759" y="4293096"/>
            <a:ext cx="1080120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26" name="Picture 2" descr="http://www.playcast.ru/uploads/2014/07/27/935488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98828"/>
            <a:ext cx="2552700" cy="2899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59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0882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63788" y="1896007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764704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5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9773"/>
            <a:ext cx="208823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63788" y="1896007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764704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897814" y="252533"/>
            <a:ext cx="504056" cy="4788532"/>
          </a:xfrm>
          <a:prstGeom prst="rightBrac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611560" y="2996952"/>
            <a:ext cx="41044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12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319972" y="4308106"/>
            <a:ext cx="1363825" cy="273022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122" name="Picture 2" descr="http://www.havayolu101.com/wp-content/uploads/2013/09/Etihad-Airways_Flying-Nanny_Ucan-Dadi_0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797" y="3140968"/>
            <a:ext cx="3136675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90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174</Words>
  <Application>Microsoft Office PowerPoint</Application>
  <PresentationFormat>Ekran Gösterisi (4:3)</PresentationFormat>
  <Paragraphs>120</Paragraphs>
  <Slides>30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5" baseType="lpstr">
      <vt:lpstr>Arial</vt:lpstr>
      <vt:lpstr>Calibri</vt:lpstr>
      <vt:lpstr>Hand writing Mutlu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11</cp:revision>
  <dcterms:created xsi:type="dcterms:W3CDTF">2015-10-06T12:00:39Z</dcterms:created>
  <dcterms:modified xsi:type="dcterms:W3CDTF">2015-11-26T18:15:07Z</dcterms:modified>
</cp:coreProperties>
</file>