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56" r:id="rId2"/>
    <p:sldId id="268" r:id="rId3"/>
    <p:sldId id="258" r:id="rId4"/>
    <p:sldId id="282" r:id="rId5"/>
    <p:sldId id="274" r:id="rId6"/>
    <p:sldId id="270" r:id="rId7"/>
    <p:sldId id="269" r:id="rId8"/>
    <p:sldId id="267" r:id="rId9"/>
    <p:sldId id="259" r:id="rId10"/>
    <p:sldId id="276" r:id="rId11"/>
    <p:sldId id="284" r:id="rId12"/>
    <p:sldId id="288" r:id="rId13"/>
    <p:sldId id="281" r:id="rId14"/>
    <p:sldId id="285" r:id="rId15"/>
    <p:sldId id="280" r:id="rId16"/>
    <p:sldId id="286" r:id="rId17"/>
    <p:sldId id="279" r:id="rId18"/>
    <p:sldId id="287" r:id="rId19"/>
    <p:sldId id="278" r:id="rId20"/>
    <p:sldId id="266" r:id="rId21"/>
    <p:sldId id="265" r:id="rId22"/>
    <p:sldId id="272" r:id="rId23"/>
    <p:sldId id="264" r:id="rId24"/>
    <p:sldId id="271" r:id="rId25"/>
    <p:sldId id="263" r:id="rId26"/>
    <p:sldId id="262" r:id="rId27"/>
    <p:sldId id="273" r:id="rId28"/>
    <p:sldId id="261" r:id="rId29"/>
    <p:sldId id="283" r:id="rId30"/>
    <p:sldId id="260" r:id="rId31"/>
    <p:sldId id="277" r:id="rId32"/>
    <p:sldId id="289" r:id="rId3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8FDAF0-FAE7-4FE6-ABC9-F6155DA9DEF3}" type="datetimeFigureOut">
              <a:rPr lang="tr-TR" smtClean="0"/>
              <a:t>10.04.2016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15A2FC-5132-484B-8750-A349693588D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402786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15A2FC-5132-484B-8750-A349693588D4}" type="slidenum">
              <a:rPr lang="tr-TR" smtClean="0"/>
              <a:t>32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718592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10.04.2016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10.04.2016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10.04.2016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10.04.2016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10.04.2016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10.04.2016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10.04.2016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TÜRKÇE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24677" y="915685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KANATLARI KAYBOLAN 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RÜZGÂR İŞLENİŞ 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SUNUSU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3501008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5096245"/>
            <a:ext cx="917834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İLKOKULU 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ÖĞRT./MALATYA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6794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 descr="http://kahramangiller.com/wp-content/uploads/2014/09/333810_risunok_drakon_gory_skala_oblaka_1920x1080_www.GdeFon.ru_sm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KAFDAĞI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462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SÖZCÜK ÇALIŞMASI: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19201" y="103996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DÜŞ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9201" y="1844824"/>
            <a:ext cx="8928992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Uyurken 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insanın zihninde beliren olayların, düşüncelerin, görüntülerin 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tümü.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0531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SÖZCÜK ÇALIŞMASI: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19201" y="103996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DÜŞ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9201" y="1844824"/>
            <a:ext cx="8928992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Gerçek 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olmayan ama olmuş ya da varmışçasına bellekte tasarlanan, düşünülen 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şey.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0142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http://www.yumaksepeti.com/wp-content/uploads/2012/06/ruyala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DÜŞ(RÜYA)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9716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SÖZCÜK ÇALIŞMASI: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19201" y="103996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RÜZGAR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9201" y="1844824"/>
            <a:ext cx="8928992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6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Havanın yer değiştirmesiyle oluşan esinti, yel, </a:t>
            </a:r>
            <a:r>
              <a:rPr lang="tr-TR" sz="6000" b="1" dirty="0" err="1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bad</a:t>
            </a:r>
            <a:r>
              <a:rPr lang="tr-TR" sz="6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.</a:t>
            </a:r>
            <a:endParaRPr lang="tr-TR" sz="6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7298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s://lh3.googleusercontent.com/-pCUA1nLgMzA/Uy5L_n0qvbI/AAAAAAAAAYw/-xPHdm-V_UQ/s0-d/ani21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RÜZGAR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6894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SÖZCÜK ÇALIŞMASI: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19201" y="103996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YAMAÇ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9201" y="1844824"/>
            <a:ext cx="8928992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60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Dağın</a:t>
            </a:r>
            <a:r>
              <a:rPr lang="tr-TR" sz="6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, tepenin ya da deniz, akarsu gibi bir suyun herhangi bir </a:t>
            </a:r>
            <a:r>
              <a:rPr lang="tr-TR" sz="60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yanı.</a:t>
            </a:r>
            <a:endParaRPr lang="tr-TR" sz="6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6750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www.kadincaklup.com/wp-content/uploads/2013/05/ruyada-yamac-gormek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YAMAÇ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 flipV="1">
            <a:off x="107504" y="4509120"/>
            <a:ext cx="3312368" cy="1368152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561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SÖZCÜK ÇALIŞMASI: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19201" y="103996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YARAMAZ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05002" y="1761779"/>
            <a:ext cx="8928992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Kendisine 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yasaklanan şeyleri yapmakta direnen, söz dinlemeyen, uslu 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durmayan çocuk, kişi. 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6217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 descr="http://s29.postimg.org/e9ootvf3b/winnie48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YARAMAZ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3726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Metin kutusu 1"/>
          <p:cNvSpPr txBox="1"/>
          <p:nvPr/>
        </p:nvSpPr>
        <p:spPr>
          <a:xfrm>
            <a:off x="1115616" y="3861048"/>
            <a:ext cx="19442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</a:rPr>
              <a:t>uçurtma</a:t>
            </a:r>
            <a:endParaRPr lang="tr-TR" sz="3200" dirty="0">
              <a:solidFill>
                <a:srgbClr val="FF0000"/>
              </a:solidFill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1763688" y="5373216"/>
            <a:ext cx="19442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</a:rPr>
              <a:t>çocuk</a:t>
            </a:r>
            <a:endParaRPr lang="tr-TR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6767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22" y="0"/>
            <a:ext cx="915982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24749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56406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Şiirdeki çocuğun </a:t>
            </a:r>
          </a:p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yerinde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siz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olsaydınız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‘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düş atı’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ve ‘yaramaz rüzgâr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’ la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neler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konuşmak</a:t>
            </a:r>
            <a:endParaRPr lang="tr-TR" sz="54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isterdiniz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 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6834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38167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Çocuk, yaramaz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rüzgârı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nerede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görmüş?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1939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503"/>
            <a:ext cx="9143999" cy="3714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3717033"/>
            <a:ext cx="9143999" cy="31409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1259632" y="1417131"/>
            <a:ext cx="19442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</a:rPr>
              <a:t>yıldızları</a:t>
            </a:r>
            <a:endParaRPr lang="tr-TR" sz="3200" dirty="0">
              <a:solidFill>
                <a:srgbClr val="FF0000"/>
              </a:solidFill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5857901" y="2420888"/>
            <a:ext cx="19442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</a:rPr>
              <a:t>rüzgarı</a:t>
            </a:r>
            <a:endParaRPr lang="tr-TR" sz="3200" dirty="0">
              <a:solidFill>
                <a:srgbClr val="FF0000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3779912" y="3861048"/>
            <a:ext cx="19442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</a:rPr>
              <a:t>deli dolu</a:t>
            </a:r>
            <a:endParaRPr lang="tr-TR" sz="3200" dirty="0">
              <a:solidFill>
                <a:srgbClr val="FF0000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6948264" y="5287516"/>
            <a:ext cx="19442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</a:rPr>
              <a:t>kanatlarını</a:t>
            </a:r>
            <a:endParaRPr lang="tr-TR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1537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02378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Yaramaz </a:t>
            </a:r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rüzgârın kanatlarını düşürmesinin </a:t>
            </a:r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sebebi nedir?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5170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078"/>
            <a:ext cx="9143999" cy="68730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8671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Okuduğunuz şiirin şairi </a:t>
            </a:r>
            <a:r>
              <a:rPr lang="tr-TR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siz </a:t>
            </a:r>
            <a:r>
              <a:rPr lang="tr-T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olsaydınız </a:t>
            </a:r>
            <a:r>
              <a:rPr lang="tr-TR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hangi </a:t>
            </a:r>
            <a:r>
              <a:rPr lang="tr-T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başlığı kullanırdınız</a:t>
            </a:r>
            <a:r>
              <a:rPr lang="tr-TR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6842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107504" y="116632"/>
            <a:ext cx="8928992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Kanatlı</a:t>
            </a:r>
            <a:endParaRPr lang="tr-TR" sz="6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6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at, üzerindeki çocukla nereye uçuyor olabilir</a:t>
            </a:r>
            <a:r>
              <a:rPr lang="tr-TR" sz="6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 </a:t>
            </a:r>
            <a:endParaRPr lang="tr-TR" sz="6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1350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683568" y="3284984"/>
            <a:ext cx="77768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</a:rPr>
              <a:t>Ece en çok hangi çiçek bahçesinde gezmiştir.</a:t>
            </a:r>
            <a:endParaRPr lang="tr-TR" sz="3200" dirty="0">
              <a:solidFill>
                <a:srgbClr val="FF0000"/>
              </a:solidFill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539552" y="5805264"/>
            <a:ext cx="82089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>
                <a:solidFill>
                  <a:srgbClr val="FF0000"/>
                </a:solidFill>
              </a:rPr>
              <a:t>Ece en </a:t>
            </a:r>
            <a:r>
              <a:rPr lang="tr-TR" sz="3200" dirty="0" smtClean="0">
                <a:solidFill>
                  <a:srgbClr val="FF0000"/>
                </a:solidFill>
              </a:rPr>
              <a:t>az orman köyünü gezmiştir</a:t>
            </a:r>
            <a:r>
              <a:rPr lang="tr-TR" sz="3200" dirty="0">
                <a:solidFill>
                  <a:srgbClr val="FF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99907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03427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TÜRKÇE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24677" y="915685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KANATLARI KAYBOLAN 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RÜZGÂR İŞLENİŞ 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SUNUSU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3501008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5096245"/>
            <a:ext cx="917834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İLKOKULU 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ÖĞRT./MALATYA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0624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107504" y="116632"/>
            <a:ext cx="892899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At </a:t>
            </a:r>
            <a:r>
              <a:rPr lang="tr-TR" sz="6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nasıl</a:t>
            </a:r>
            <a:endParaRPr lang="tr-TR" sz="66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6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uçabiliyor</a:t>
            </a:r>
            <a:r>
              <a:rPr lang="tr-TR" sz="6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 </a:t>
            </a:r>
            <a:endParaRPr lang="tr-TR" sz="66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8272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İkinci </a:t>
            </a:r>
            <a:r>
              <a:rPr lang="tr-TR" sz="6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resimde neler oluyor</a:t>
            </a:r>
            <a:r>
              <a:rPr lang="tr-TR" sz="6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 </a:t>
            </a:r>
            <a:endParaRPr lang="tr-TR" sz="6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218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29734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37173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71"/>
            <a:ext cx="9144000" cy="59861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91440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90925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SÖZCÜK ÇALIŞMASI: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19201" y="103996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KAFDAĞI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9201" y="1844824"/>
            <a:ext cx="8928992" cy="48320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4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Söylencelerde </a:t>
            </a:r>
            <a:r>
              <a:rPr lang="tr-TR" sz="4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ve masallarda geçen, halk inanışına göre dünyayı çevreleyen ve arkasında cinlerin, perilerin bulunduğu varsayılan, zümrütten oluşmuş dağ.</a:t>
            </a:r>
            <a:endParaRPr lang="tr-TR" sz="4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2192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236</Words>
  <Application>Microsoft Office PowerPoint</Application>
  <PresentationFormat>Ekran Gösterisi (4:3)</PresentationFormat>
  <Paragraphs>52</Paragraphs>
  <Slides>32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32</vt:i4>
      </vt:variant>
    </vt:vector>
  </HeadingPairs>
  <TitlesOfParts>
    <vt:vector size="36" baseType="lpstr">
      <vt:lpstr>Arial</vt:lpstr>
      <vt:lpstr>Calibri</vt:lpstr>
      <vt:lpstr>Rockwell Extra Bold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PC</dc:creator>
  <cp:keywords>www.sorubak.com</cp:keywords>
  <cp:lastModifiedBy>doğan</cp:lastModifiedBy>
  <cp:revision>14</cp:revision>
  <dcterms:created xsi:type="dcterms:W3CDTF">2015-10-03T05:27:38Z</dcterms:created>
  <dcterms:modified xsi:type="dcterms:W3CDTF">2016-04-10T16:27:16Z</dcterms:modified>
</cp:coreProperties>
</file>