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80" r:id="rId3"/>
    <p:sldId id="276" r:id="rId4"/>
    <p:sldId id="299" r:id="rId5"/>
    <p:sldId id="300" r:id="rId6"/>
    <p:sldId id="284" r:id="rId7"/>
    <p:sldId id="285" r:id="rId8"/>
    <p:sldId id="286" r:id="rId9"/>
    <p:sldId id="290" r:id="rId10"/>
    <p:sldId id="293" r:id="rId11"/>
    <p:sldId id="291" r:id="rId12"/>
    <p:sldId id="288" r:id="rId13"/>
    <p:sldId id="289" r:id="rId14"/>
    <p:sldId id="287" r:id="rId15"/>
    <p:sldId id="297" r:id="rId16"/>
    <p:sldId id="292" r:id="rId17"/>
    <p:sldId id="295" r:id="rId18"/>
    <p:sldId id="296" r:id="rId19"/>
    <p:sldId id="265" r:id="rId20"/>
    <p:sldId id="275" r:id="rId21"/>
    <p:sldId id="264" r:id="rId22"/>
    <p:sldId id="277" r:id="rId23"/>
    <p:sldId id="281" r:id="rId24"/>
    <p:sldId id="274" r:id="rId25"/>
    <p:sldId id="273" r:id="rId26"/>
    <p:sldId id="272" r:id="rId27"/>
    <p:sldId id="298" r:id="rId28"/>
    <p:sldId id="301" r:id="rId29"/>
    <p:sldId id="302" r:id="rId30"/>
    <p:sldId id="294" r:id="rId31"/>
    <p:sldId id="303" r:id="rId32"/>
    <p:sldId id="278" r:id="rId33"/>
    <p:sldId id="263" r:id="rId34"/>
    <p:sldId id="282" r:id="rId35"/>
    <p:sldId id="262" r:id="rId36"/>
    <p:sldId id="304" r:id="rId37"/>
    <p:sldId id="261" r:id="rId38"/>
    <p:sldId id="305" r:id="rId39"/>
    <p:sldId id="260" r:id="rId40"/>
    <p:sldId id="283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3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9F533-34A4-4434-A1A7-D17C7318D7C3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2C7D70-4B0D-4402-96BA-81231A0DE25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325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C7D70-4B0D-4402-96BA-81231A0DE251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6134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3996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ÇOCU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</a:t>
            </a:r>
            <a:r>
              <a:rPr lang="nb-NO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UN DÜZELTT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RD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M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NARE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Yuvarlatılmış Dikdörtgen 7">
            <a:hlinkClick r:id="rId3"/>
          </p:cNvPr>
          <p:cNvSpPr/>
          <p:nvPr/>
        </p:nvSpPr>
        <p:spPr>
          <a:xfrm>
            <a:off x="3681411" y="6348780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altLang="tr-TR" sz="1100" dirty="0"/>
              <a:t>www.sorubak.com</a:t>
            </a:r>
            <a:endParaRPr lang="tr-TR" sz="1100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42.tinypic.com/20f6gs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MAĞLOVA KEMERİ - KEMERBURGAZ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81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i43.tinypic.com/ilesf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RÜSTEM PAŞA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CAMİİ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60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40.tinypic.com/9r7h9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MİHRİMAH SULTAN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CAMİİ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49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42.tinypic.com/6h46k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HASEKİ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CAMİİ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54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44.tinypic.com/308v91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MUSTAFA PAŞA KÖPRÜSÜ - MERİÇ NEHRİ ÜZERİNDE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24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44.tinypic.com/2usa44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DRİNA KÖPRÜSÜ - BOSNA HERSEK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14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40.tinypic.com/2hwhau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BÜYÜKÇEKMECE KÖPRÜSÜ - İSTANBUL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33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39.tinypic.com/ncfio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SÜLEYMÂNİYE MEDRESELERİ - İSTANBUL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93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42.tinypic.com/1ob05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İBRÂHİM PAŞA SARAYI - ATMEYDANI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47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İBRÂHİM PAŞA 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17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polis.web.tr/images/haberler/mimar_sinan_kimdir_eserleri_nelerdir_h47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MİMAR SİNAN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1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283967" y="3212976"/>
            <a:ext cx="4880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Cami minarelerinde paratoner vardır.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771800" y="5085184"/>
            <a:ext cx="5976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Mimar Sina yaşadığı dönemin en ünlü mimarıdır.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81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86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787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211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0" y="12576"/>
            <a:ext cx="9130409" cy="684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5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55576" y="2244118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Hemen işçileri toplayıp minareye ip bağlatıp ve çektirmiş.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" y="4725144"/>
            <a:ext cx="90364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Minarenin eğri olduğu söylentisi yayılırsa halk buna inanır, minare gerçekten eğri bilinir düşüncesiyle çocuğun söylediklerini önemsemiş.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51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9512" y="692696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İşçiler ipi minareye bağlamışlar.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9512" y="2200575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Mimar Sinan çocuğa çok iyi davranmış.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79512" y="3933056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Sabahleyin minarenin yanından geçerken seslenmiş.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00336" y="5780782"/>
            <a:ext cx="8943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Mimar Sinan tarafından yapılmıştır.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7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5002" y="84130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MİMAR: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6699" y="1628800"/>
            <a:ext cx="8928992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3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Yapıların planını yapıp bunların gerçekleşmesini sağlayan </a:t>
            </a:r>
            <a:r>
              <a:rPr lang="tr-TR" sz="63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kimse.</a:t>
            </a:r>
            <a:endParaRPr lang="tr-TR" sz="63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13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5002" y="84130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MİMARBAŞI: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6699" y="1628800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Osmanlı sarayında, resmî yapıların onarım ve yapım işleriyle uğraşan mimarların başı.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14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5002" y="84130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MİNARE: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6699" y="1628800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Namaz vaktinin geldiğini bildirmek için camide müezzinin ezan okuduğu, sala verdiği, şerefesi olan, çoğunlukla taştan, yüksek ve ince yapı.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16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MİMAR SİNAN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Mimar Sinan, Koca Sinan diye de anılan, Kanuni Sultan Süleyman dahil üç büyük Osmanlı padişahı döneminde yaşamış, dünyanın en büyük mimar ve yapı sanatçılarından. </a:t>
            </a:r>
            <a:endParaRPr lang="tr-TR" sz="4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60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mg01.imgfotokritik.com/fk_new/lowres/6/0/0/600783/3032555-minare-did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MİNARE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02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5002" y="84130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BUYRUK: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6699" y="162880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Belirli bir davranışta bulunmaya zorlayıcı söz, emir, ferman.</a:t>
            </a:r>
            <a:endParaRPr lang="tr-TR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06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de-DE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</a:t>
            </a:r>
            <a:r>
              <a:rPr lang="de-D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birilerinin</a:t>
            </a:r>
            <a:r>
              <a:rPr lang="de-D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hatalar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de-DE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de-DE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düzelttiniz</a:t>
            </a:r>
            <a:r>
              <a:rPr lang="de-D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mi? </a:t>
            </a:r>
            <a:r>
              <a:rPr lang="de-DE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Birileri</a:t>
            </a:r>
            <a:r>
              <a:rPr lang="de-D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sizin</a:t>
            </a:r>
            <a:r>
              <a:rPr lang="de-D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hatan</a:t>
            </a:r>
            <a:r>
              <a:rPr lang="tr-TR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ızı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de-DE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de-DE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düzeltti</a:t>
            </a:r>
            <a:r>
              <a:rPr lang="de-DE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</a:t>
            </a:r>
            <a:r>
              <a:rPr lang="de-DE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43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7504" y="2204864"/>
            <a:ext cx="87129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İnsanların fikirlerine değer vermeliyiz, fikirleri yanlış olsa bile onu önemsediğimizi göstermeliyiz. Aksi taktirde insanlar bizim hakkımızda olumsuz dünürler.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15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Mimar Sinan’la 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</a:t>
            </a:r>
            <a:r>
              <a:rPr lang="tr-T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la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sayd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 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ona neler 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sorard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98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764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64704"/>
            <a:ext cx="9143999" cy="154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305050"/>
            <a:ext cx="9143999" cy="455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7020272" y="2291442"/>
            <a:ext cx="1403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eğri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315678" y="2911928"/>
            <a:ext cx="21285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düzgün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487817" y="3627418"/>
            <a:ext cx="1548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çıkarıp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699792" y="5013176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çekip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415006" y="5597951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indiler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08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Mimarba</a:t>
            </a:r>
            <a:r>
              <a:rPr lang="tr-T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şı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çocukla 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ilgilenmeseydi halk onun 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hakk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nda 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ünürdü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57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4572000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33056"/>
            <a:ext cx="4572000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64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Metindeki 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ğ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un 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yerinde 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oldu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ğ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unuzu dü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ününüz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Mimarba</a:t>
            </a:r>
            <a:r>
              <a:rPr lang="tr-T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 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sözünüze</a:t>
            </a:r>
          </a:p>
          <a:p>
            <a:pPr algn="ctr"/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ğ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 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vermesi size neler hissettirirdi?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8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68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MİMAR SİNAN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Mimar Sinan, 1490’da, Kayseri'nin </a:t>
            </a:r>
            <a:r>
              <a:rPr lang="tr-TR" sz="54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Ağırnas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köyünde dünyaya geldi.</a:t>
            </a:r>
          </a:p>
          <a:p>
            <a:pPr algn="ctr"/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Sinan, 92 camii, 52 mescit, 57 medrese, 7 </a:t>
            </a:r>
            <a:r>
              <a:rPr lang="tr-TR" sz="54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darül-kurra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97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3996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ÇOCU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</a:t>
            </a:r>
            <a:r>
              <a:rPr lang="nb-NO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UN DÜZELTT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RD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M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NARE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14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MİMAR SİNAN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22 türbe, 17 imaret, 3 darüşşifa (hastane), 5 su yolu, 8 köprü, 20 kervansaray, 36 saray, 8 mahzen ve 48 de hamam olmak üzere 375 eser vermiştir.</a:t>
            </a:r>
          </a:p>
        </p:txBody>
      </p:sp>
    </p:spTree>
    <p:extLst>
      <p:ext uri="{BB962C8B-B14F-4D97-AF65-F5344CB8AC3E}">
        <p14:creationId xmlns:p14="http://schemas.microsoft.com/office/powerpoint/2010/main" val="129150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39.tinypic.com/33erce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ŞEHZADE CAMİİ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4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bilinmeyenler.org/wp-content/uploads/2009/02/selimiyecam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SELİMİYE CAMİİ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37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bilgimanya.com/resimler/2013/01/mimar-sinan-suleymaniye-cam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SÜLEYMANİYE CAMİİ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25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i40.tinypic.com/153200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SOKULLU MEHMET PAŞA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CAMİİ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39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435</Words>
  <Application>Microsoft Office PowerPoint</Application>
  <PresentationFormat>Ekran Gösterisi (4:3)</PresentationFormat>
  <Paragraphs>66</Paragraphs>
  <Slides>40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5" baseType="lpstr">
      <vt:lpstr>Arial</vt:lpstr>
      <vt:lpstr>Calibri</vt:lpstr>
      <vt:lpstr>Rockwell Extra Bold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22</cp:revision>
  <dcterms:created xsi:type="dcterms:W3CDTF">2015-10-03T05:27:38Z</dcterms:created>
  <dcterms:modified xsi:type="dcterms:W3CDTF">2016-02-22T18:47:02Z</dcterms:modified>
</cp:coreProperties>
</file>