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74" r:id="rId3"/>
    <p:sldId id="260" r:id="rId4"/>
    <p:sldId id="261" r:id="rId5"/>
    <p:sldId id="268" r:id="rId6"/>
    <p:sldId id="267" r:id="rId7"/>
    <p:sldId id="266" r:id="rId8"/>
    <p:sldId id="272" r:id="rId9"/>
    <p:sldId id="265" r:id="rId10"/>
    <p:sldId id="271" r:id="rId11"/>
    <p:sldId id="259" r:id="rId12"/>
    <p:sldId id="276" r:id="rId13"/>
    <p:sldId id="277" r:id="rId14"/>
    <p:sldId id="278" r:id="rId15"/>
    <p:sldId id="279" r:id="rId16"/>
    <p:sldId id="280" r:id="rId17"/>
    <p:sldId id="281" r:id="rId18"/>
    <p:sldId id="270" r:id="rId19"/>
    <p:sldId id="263" r:id="rId20"/>
    <p:sldId id="269" r:id="rId21"/>
    <p:sldId id="262" r:id="rId22"/>
    <p:sldId id="258" r:id="rId23"/>
    <p:sldId id="282" r:id="rId24"/>
    <p:sldId id="275" r:id="rId25"/>
    <p:sldId id="273" r:id="rId26"/>
    <p:sldId id="264" r:id="rId27"/>
    <p:sldId id="283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52D0F-6992-4B32-9F24-587DB595B827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6C270-7E9C-4671-8F88-79FEFDE862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5205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6C270-7E9C-4671-8F88-79FEFDE862C6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3055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6C270-7E9C-4671-8F88-79FEFDE862C6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0582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6C270-7E9C-4671-8F88-79FEFDE862C6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9981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6C270-7E9C-4671-8F88-79FEFDE862C6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0338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6C270-7E9C-4671-8F88-79FEFDE862C6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7036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ANADOLU’M  METNİ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347" y="342900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50236" y="5013176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449160" y="3244334"/>
            <a:ext cx="1987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3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403648" y="2348880"/>
            <a:ext cx="7740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+mj-lt"/>
              </a:rPr>
              <a:t>İlk şiir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orada </a:t>
            </a:r>
            <a:r>
              <a:rPr lang="tr-TR" sz="2800" dirty="0" smtClean="0">
                <a:solidFill>
                  <a:srgbClr val="FF0000"/>
                </a:solidFill>
                <a:latin typeface="+mj-lt"/>
              </a:rPr>
              <a:t>yazılmış,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ilk </a:t>
            </a:r>
            <a:r>
              <a:rPr lang="tr-TR" sz="2800" dirty="0" smtClean="0">
                <a:solidFill>
                  <a:srgbClr val="FF0000"/>
                </a:solidFill>
                <a:latin typeface="+mj-lt"/>
              </a:rPr>
              <a:t>şarkı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orada</a:t>
            </a:r>
          </a:p>
          <a:p>
            <a:r>
              <a:rPr lang="tr-TR" sz="2800" dirty="0" smtClean="0">
                <a:solidFill>
                  <a:srgbClr val="FF0000"/>
                </a:solidFill>
                <a:latin typeface="+mj-lt"/>
              </a:rPr>
              <a:t>söylenmiştir. İlk 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tiyatro oyunu orada </a:t>
            </a:r>
            <a:r>
              <a:rPr lang="tr-TR" sz="2800" dirty="0" smtClean="0">
                <a:solidFill>
                  <a:srgbClr val="FF0000"/>
                </a:solidFill>
                <a:latin typeface="+mj-lt"/>
              </a:rPr>
              <a:t>oynanmıştır</a:t>
            </a:r>
            <a:r>
              <a:rPr lang="tr-TR" sz="2800" dirty="0">
                <a:solidFill>
                  <a:srgbClr val="FF0000"/>
                </a:solidFill>
                <a:latin typeface="+mj-lt"/>
              </a:rPr>
              <a:t>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457400" y="3439960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Ülkemizi ziyaret eden turistlerin </a:t>
            </a:r>
            <a:r>
              <a:rPr lang="tr-TR" sz="2800" dirty="0" smtClean="0">
                <a:solidFill>
                  <a:srgbClr val="FF0000"/>
                </a:solidFill>
              </a:rPr>
              <a:t>söylediği</a:t>
            </a:r>
            <a:endParaRPr lang="tr-TR" sz="2800" dirty="0">
              <a:solidFill>
                <a:srgbClr val="FF0000"/>
              </a:solidFill>
            </a:endParaRPr>
          </a:p>
          <a:p>
            <a:r>
              <a:rPr lang="tr-TR" sz="2800" dirty="0">
                <a:solidFill>
                  <a:srgbClr val="FF0000"/>
                </a:solidFill>
              </a:rPr>
              <a:t>tek </a:t>
            </a:r>
            <a:r>
              <a:rPr lang="tr-TR" sz="2800" dirty="0" smtClean="0">
                <a:solidFill>
                  <a:srgbClr val="FF0000"/>
                </a:solidFill>
              </a:rPr>
              <a:t>şey </a:t>
            </a:r>
            <a:r>
              <a:rPr lang="tr-TR" sz="2800" dirty="0">
                <a:solidFill>
                  <a:srgbClr val="FF0000"/>
                </a:solidFill>
              </a:rPr>
              <a:t>nedir?</a:t>
            </a:r>
          </a:p>
        </p:txBody>
      </p:sp>
    </p:spTree>
    <p:extLst>
      <p:ext uri="{BB962C8B-B14F-4D97-AF65-F5344CB8AC3E}">
        <p14:creationId xmlns:p14="http://schemas.microsoft.com/office/powerpoint/2010/main" val="84379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İKLİM: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Yeryüzünün herhangi bir yerinde hava olaylarına bağlı olarak gerçekleşen etkilerin uzun yılların ortalamasına dayanan durumu, abuhava.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9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KÜLTÜR: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topluma veya halk topluluğuna özgü düşünce ve sanat eserlerinin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bütünü.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14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MEDENİYET: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topluluğun, hayat tar­zı, bilgi seviyesi, sanat gücü, maddî ve mane­vî varlığı ile ilgili vasıflarının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bütünü.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37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TURİST: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Dinlenme, eğlenme, görme, tanıma vb. amaçlarla geziye çıkan kimse, gezgin, gezmen,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seyyah.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39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TİYATRO: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*1-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Dram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komedi vb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. edebiyat türlerinin oynandığı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yer.</a:t>
            </a: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2-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Sahnelenmek için yazılmış oyunların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tümü.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95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ILIMAN: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Sıcaklığı çok yüksek veya çok düşük olmayan (yer, iklim), mutedil: Ilıman bölge.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11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ANADOLU: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Ön Asya'nın bir parçası olarak Türkiye'nin Asya kıtasında </a:t>
            </a:r>
            <a:r>
              <a:rPr lang="tr-TR" sz="5400" b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bulunan </a:t>
            </a:r>
            <a:r>
              <a:rPr lang="tr-TR" sz="5400" b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toprağına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verilen ad.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33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7504" y="3439960"/>
            <a:ext cx="892899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600" dirty="0" smtClean="0">
                <a:solidFill>
                  <a:srgbClr val="FF0000"/>
                </a:solidFill>
              </a:rPr>
              <a:t>Üç </a:t>
            </a:r>
            <a:r>
              <a:rPr lang="tr-TR" sz="2600" dirty="0">
                <a:solidFill>
                  <a:srgbClr val="FF0000"/>
                </a:solidFill>
              </a:rPr>
              <a:t>tarafının denizlerle çevrili olması.</a:t>
            </a:r>
          </a:p>
          <a:p>
            <a:r>
              <a:rPr lang="tr-TR" sz="2600" dirty="0" smtClean="0">
                <a:solidFill>
                  <a:srgbClr val="FF0000"/>
                </a:solidFill>
              </a:rPr>
              <a:t>*  </a:t>
            </a:r>
            <a:r>
              <a:rPr lang="tr-TR" sz="2600" dirty="0">
                <a:solidFill>
                  <a:srgbClr val="FF0000"/>
                </a:solidFill>
              </a:rPr>
              <a:t>Hem Asya hem Avrupa kıtalarının üzerinde olması, iki kıtayı birbirine bağlaması ekonomik yönden önemlidir.</a:t>
            </a:r>
          </a:p>
          <a:p>
            <a:r>
              <a:rPr lang="tr-TR" sz="2600" dirty="0" smtClean="0">
                <a:solidFill>
                  <a:srgbClr val="FF0000"/>
                </a:solidFill>
              </a:rPr>
              <a:t>* </a:t>
            </a:r>
            <a:r>
              <a:rPr lang="tr-TR" sz="2600" dirty="0">
                <a:solidFill>
                  <a:srgbClr val="FF0000"/>
                </a:solidFill>
              </a:rPr>
              <a:t>Zengin petrol yataklarına sahip olması, ekonomik yönden önemlidir.</a:t>
            </a:r>
          </a:p>
          <a:p>
            <a:r>
              <a:rPr lang="tr-TR" sz="2600" dirty="0" smtClean="0">
                <a:solidFill>
                  <a:srgbClr val="FF0000"/>
                </a:solidFill>
              </a:rPr>
              <a:t>* </a:t>
            </a:r>
            <a:r>
              <a:rPr lang="tr-TR" sz="2600" dirty="0">
                <a:solidFill>
                  <a:srgbClr val="FF0000"/>
                </a:solidFill>
              </a:rPr>
              <a:t>Önemli boğazlara sahip olması, yine ekonomik yönden önemlidir.</a:t>
            </a:r>
          </a:p>
          <a:p>
            <a:r>
              <a:rPr lang="tr-TR" sz="2600" dirty="0" smtClean="0">
                <a:solidFill>
                  <a:srgbClr val="FF0000"/>
                </a:solidFill>
              </a:rPr>
              <a:t>*Ilıman </a:t>
            </a:r>
            <a:r>
              <a:rPr lang="tr-TR" sz="2600" dirty="0">
                <a:solidFill>
                  <a:srgbClr val="FF0000"/>
                </a:solidFill>
              </a:rPr>
              <a:t>bir iklime sahip olması, tarımı beraberinde getirir.</a:t>
            </a:r>
          </a:p>
        </p:txBody>
      </p:sp>
    </p:spTree>
    <p:extLst>
      <p:ext uri="{BB962C8B-B14F-4D97-AF65-F5344CB8AC3E}">
        <p14:creationId xmlns:p14="http://schemas.microsoft.com/office/powerpoint/2010/main" val="212526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Anadolu’yu çevreleyen denizlerin isimleri nelerdir?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0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nkfu.com/wp-content/uploads/2014/06/turkiye-cografi-ozellikle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TÜRKİYE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75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23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  <a:cs typeface="Agent Orange" pitchFamily="2" charset="0"/>
              </a:rPr>
              <a:t>Turistler en çok hangi mevsimde ülkemizi ziyaret ederler?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67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forumalew.org/attachments/5607d1324690692/turkiye-haritasi-buyuk-boy-sehirl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arita1_23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</p:spTree>
    <p:extLst>
      <p:ext uri="{BB962C8B-B14F-4D97-AF65-F5344CB8AC3E}">
        <p14:creationId xmlns:p14="http://schemas.microsoft.com/office/powerpoint/2010/main" val="359106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19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Ülkemiz tarih boyunca en çok hangi özellikleriyle </a:t>
            </a:r>
            <a:r>
              <a:rPr lang="tr-TR" sz="54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be¤enilmiştir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86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Anadolu’yu (Türkiye’yi)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tanıtma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görevi size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verilmiş olsaydı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poster ile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tanıtırdınız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71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ANADOLU’M  METNİ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4347" y="342900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50236" y="5013176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449160" y="3244334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>
                <a:hlinkClick r:id="rId3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1053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turkiye-rehberi.net/harita/t%C3%BCrkiye/turkiye_turist_haritas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661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TURİZM  YERLERİ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90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Düz Ok Bağlayıcısı 3"/>
          <p:cNvCxnSpPr/>
          <p:nvPr/>
        </p:nvCxnSpPr>
        <p:spPr>
          <a:xfrm flipV="1">
            <a:off x="2483768" y="3140968"/>
            <a:ext cx="1296144" cy="21602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2489785" y="3394720"/>
            <a:ext cx="2658279" cy="97038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V="1">
            <a:off x="2483768" y="2924944"/>
            <a:ext cx="4248472" cy="237626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>
            <a:off x="2415410" y="5323858"/>
            <a:ext cx="4676870" cy="69743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2415410" y="5350700"/>
            <a:ext cx="1652534" cy="670588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67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085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5"/>
            <a:ext cx="9144000" cy="3187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878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86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11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335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8"/>
            <a:ext cx="9144000" cy="6855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</p:spTree>
    <p:extLst>
      <p:ext uri="{BB962C8B-B14F-4D97-AF65-F5344CB8AC3E}">
        <p14:creationId xmlns:p14="http://schemas.microsoft.com/office/powerpoint/2010/main" val="379779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329</Words>
  <Application>Microsoft Office PowerPoint</Application>
  <PresentationFormat>Ekran Gösterisi (4:3)</PresentationFormat>
  <Paragraphs>61</Paragraphs>
  <Slides>27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2" baseType="lpstr">
      <vt:lpstr>Agent Orange</vt:lpstr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19</cp:revision>
  <dcterms:created xsi:type="dcterms:W3CDTF">2015-10-03T05:27:38Z</dcterms:created>
  <dcterms:modified xsi:type="dcterms:W3CDTF">2016-03-21T18:02:06Z</dcterms:modified>
</cp:coreProperties>
</file>