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58" r:id="rId3"/>
    <p:sldId id="261" r:id="rId4"/>
    <p:sldId id="262" r:id="rId5"/>
    <p:sldId id="263" r:id="rId6"/>
    <p:sldId id="268" r:id="rId7"/>
    <p:sldId id="264" r:id="rId8"/>
    <p:sldId id="269" r:id="rId9"/>
    <p:sldId id="265" r:id="rId10"/>
    <p:sldId id="270" r:id="rId11"/>
    <p:sldId id="266" r:id="rId12"/>
    <p:sldId id="271" r:id="rId13"/>
    <p:sldId id="267" r:id="rId14"/>
    <p:sldId id="272" r:id="rId15"/>
    <p:sldId id="260" r:id="rId16"/>
    <p:sldId id="273" r:id="rId17"/>
    <p:sldId id="274" r:id="rId18"/>
    <p:sldId id="275" r:id="rId19"/>
    <p:sldId id="281" r:id="rId20"/>
    <p:sldId id="276" r:id="rId21"/>
    <p:sldId id="282" r:id="rId22"/>
    <p:sldId id="277" r:id="rId23"/>
    <p:sldId id="283" r:id="rId24"/>
    <p:sldId id="278" r:id="rId25"/>
    <p:sldId id="284" r:id="rId26"/>
    <p:sldId id="279" r:id="rId27"/>
    <p:sldId id="285" r:id="rId28"/>
    <p:sldId id="256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27605-DB29-41DE-9D54-00005F182905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F2D30-2570-4040-A54E-BF81B72BAB4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4822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F2D30-2570-4040-A54E-BF81B72BAB49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328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24468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1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1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YARIMI-ÇEYREĞİ BÜTÜNE ÇEVİRME PROBLEMLERİ SUNUSU</a:t>
            </a:r>
            <a:endParaRPr lang="tr-TR" sz="51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2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3469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92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9576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47864" y="2973519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67944" y="2924944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652120" y="2990611"/>
            <a:ext cx="33443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portakal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54 yarım </a:t>
            </a:r>
            <a:r>
              <a:rPr lang="tr-TR" sz="5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litrelik yağ birer litrelik şişelere doldurulacaktır. Kaç tane bir </a:t>
            </a:r>
            <a:r>
              <a:rPr lang="tr-TR" sz="5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litrelik şişe</a:t>
            </a:r>
            <a:r>
              <a:rPr lang="tr-TR" sz="5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gerekir?</a:t>
            </a:r>
            <a:endParaRPr lang="tr-TR" sz="5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16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2990611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Şişe gerekir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16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78 yarım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kg toz şeker birer kg’lık torbalara doldurulacaktır. Kaç tane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torba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kullanılır?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5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torba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66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ÇEYREĞİ BÜTÜNE ÇEVİRME: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7653" y="1772816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Çeyreği bütüne çevirmek için verilenleri 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dörde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böleriz.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59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36 çeyrek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elmayı bütün elma olarak birleştirirsek kaç bütün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elma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elde ederiz?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20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36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elma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60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44 kişiden her biri çeyrek karpuz yedi. Bu kişiler kaç bütün karpuz yemişlerdir?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64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11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karpuz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4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YARIMI BÜTÜNE ÇEVİRME: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7653" y="1772816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Yarımı bütüne çevirmek için verilenleri 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ikiye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böleriz.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88 çeyrek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litre zeytin yağı birer litrelik şişelere konulacaktır. Kaç şişe kullanılır?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53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88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Şişe gerekir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531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76 çeyrek pasta kaç tane bütün pasta eder?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399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7</a:t>
            </a:r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19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pasta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13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92 çeyrek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elmayı bütün elma olarak birleştirirsek kaç bütün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elma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elde ederiz?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25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ÇÖZÜM:5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92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23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elma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95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68 çeyrek ekmekten kaç tane bütün ekmek elde edilir?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9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ÇÖZÜM:6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çeyrek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17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3253477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ekmek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99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24468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1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1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YARIMI-ÇEYREĞİ BÜTÜNE ÇEVİRME PROBLEMLERİ SUNUSU</a:t>
            </a:r>
            <a:endParaRPr lang="tr-TR" sz="51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208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3469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32 Yarım karpuz kaç bütün karpuz eder?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3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ÇÖZÜM:1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16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2990611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karpuz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16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28 kişilik sınıfımızda herkes yarım kek yedi. Sınıfta kaç bütün kek yenmiştir?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8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ÇÖZÜM:2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28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14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2990611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kek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974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72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44 yarım tost kaç bütün ekmekten elde edilir?</a:t>
            </a:r>
            <a:endParaRPr lang="tr-TR" sz="72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31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ÇÖZÜM:3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İki yarım bir bütün eder.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0878" y="2924944"/>
            <a:ext cx="18788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44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Bölme 1"/>
          <p:cNvSpPr/>
          <p:nvPr/>
        </p:nvSpPr>
        <p:spPr>
          <a:xfrm>
            <a:off x="1835696" y="3284984"/>
            <a:ext cx="720080" cy="706433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2534274" y="2976480"/>
            <a:ext cx="13176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635964" y="2976480"/>
            <a:ext cx="93941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=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29606" y="2976479"/>
            <a:ext cx="17968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22</a:t>
            </a:r>
            <a:endParaRPr lang="tr-TR" sz="8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28183" y="2990611"/>
            <a:ext cx="27682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Bütün ekmek</a:t>
            </a:r>
            <a:endParaRPr lang="tr-TR" sz="4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78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" grpId="0" animBg="1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10885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PROBLEM:4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0878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38 yarım portakaldan kaç tane bütün portakal elde edilir?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393</Words>
  <Application>Microsoft Office PowerPoint</Application>
  <PresentationFormat>Ekran Gösterisi (4:3)</PresentationFormat>
  <Paragraphs>122</Paragraphs>
  <Slides>28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32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9</cp:revision>
  <dcterms:created xsi:type="dcterms:W3CDTF">2015-10-03T05:27:38Z</dcterms:created>
  <dcterms:modified xsi:type="dcterms:W3CDTF">2016-04-20T20:58:51Z</dcterms:modified>
</cp:coreProperties>
</file>