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wav" ContentType="audio/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1"/>
  </p:notesMasterIdLst>
  <p:sldIdLst>
    <p:sldId id="256" r:id="rId2"/>
    <p:sldId id="258" r:id="rId3"/>
    <p:sldId id="260" r:id="rId4"/>
    <p:sldId id="261" r:id="rId5"/>
    <p:sldId id="262" r:id="rId6"/>
    <p:sldId id="267" r:id="rId7"/>
    <p:sldId id="268" r:id="rId8"/>
    <p:sldId id="266" r:id="rId9"/>
    <p:sldId id="269" r:id="rId10"/>
    <p:sldId id="265" r:id="rId11"/>
    <p:sldId id="270" r:id="rId12"/>
    <p:sldId id="264" r:id="rId13"/>
    <p:sldId id="271" r:id="rId14"/>
    <p:sldId id="263" r:id="rId15"/>
    <p:sldId id="272" r:id="rId16"/>
    <p:sldId id="273" r:id="rId17"/>
    <p:sldId id="275" r:id="rId18"/>
    <p:sldId id="274" r:id="rId19"/>
    <p:sldId id="276" r:id="rId20"/>
    <p:sldId id="281" r:id="rId21"/>
    <p:sldId id="277" r:id="rId22"/>
    <p:sldId id="282" r:id="rId23"/>
    <p:sldId id="278" r:id="rId24"/>
    <p:sldId id="283" r:id="rId25"/>
    <p:sldId id="279" r:id="rId26"/>
    <p:sldId id="284" r:id="rId27"/>
    <p:sldId id="280" r:id="rId28"/>
    <p:sldId id="285" r:id="rId29"/>
    <p:sldId id="286" r:id="rId30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364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1363863-6989-401A-B295-D3D457EF0609}" type="datetimeFigureOut">
              <a:rPr lang="tr-TR" smtClean="0"/>
              <a:t>20.04.2016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45901E-D904-4532-A73F-8E28EC65ABFB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74750114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orubak.com/" TargetMode="External"/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altLang="tr-TR" smtClean="0">
                <a:hlinkClick r:id="rId3"/>
              </a:rPr>
              <a:t>www.sorubak.com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45901E-D904-4532-A73F-8E28EC65ABFB}" type="slidenum">
              <a:rPr lang="tr-TR" smtClean="0"/>
              <a:t>29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0238075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20.04.2016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d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20.04.2016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d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20.04.2016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d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20.04.2016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d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20.04.2016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d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20.04.2016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d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20.04.2016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d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20.04.2016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d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20.04.2016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d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20.04.2016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d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20.04.2016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d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3720DD-5B6D-40BF-8493-A6B52D484E6B}" type="datetimeFigureOut">
              <a:rPr lang="tr-TR" smtClean="0"/>
              <a:t>20.04.2016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4000">
        <p14:vortex dir="d"/>
        <p:sndAc>
          <p:stSnd>
            <p:snd r:embed="rId13" name="chimes.wav"/>
          </p:stSnd>
        </p:sndAc>
      </p:transition>
    </mc:Choice>
    <mc:Fallback xmlns="">
      <p:transition spd="slow">
        <p:fade/>
        <p:sndAc>
          <p:stSnd>
            <p:snd r:embed="rId14" name="chimes.wav"/>
          </p:stSnd>
        </p:sndAc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DERS:</a:t>
            </a:r>
            <a:r>
              <a:rPr lang="tr-TR" sz="54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MATEMATİK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95807" y="836712"/>
            <a:ext cx="8928992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8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KONU:</a:t>
            </a:r>
            <a:r>
              <a:rPr lang="tr-TR" sz="48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BÜTÜNÜ YARIM-ÇEYREĞE ÇEVİRME PROBLEMLERİ SUNUSU</a:t>
            </a:r>
            <a:endParaRPr lang="tr-TR" sz="48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07504" y="3145036"/>
            <a:ext cx="892899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HAZIRLAYAN:</a:t>
            </a:r>
            <a:r>
              <a:rPr lang="tr-TR" sz="54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CUMA ARAYICI</a:t>
            </a:r>
            <a:endParaRPr lang="tr-TR" sz="54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-34347" y="4899362"/>
            <a:ext cx="9178347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ÖZEL İDARE İLKOKULU </a:t>
            </a:r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ÖĞRT./MALATYA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367948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d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PROBLEM:4</a:t>
            </a:r>
            <a:endParaRPr lang="tr-TR" sz="5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215075" y="893780"/>
            <a:ext cx="8928992" cy="507831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*</a:t>
            </a:r>
            <a:r>
              <a:rPr lang="tr-TR" sz="54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Annem 25 elmayı her çocuğa yarım elma düşecek arkadaşlarıma dağıttı. Elmayı kaç arkadaşım yedi?</a:t>
            </a:r>
            <a:endParaRPr lang="tr-TR" sz="54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098540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d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ÇÖZÜM:4</a:t>
            </a:r>
            <a:endParaRPr lang="tr-TR" sz="5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215075" y="893780"/>
            <a:ext cx="8928992" cy="286232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60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*</a:t>
            </a:r>
            <a:r>
              <a:rPr lang="tr-TR" sz="60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Bir bütünün içinde iki yarım var.</a:t>
            </a:r>
            <a:endParaRPr lang="tr-TR" sz="60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06625" y="4004185"/>
            <a:ext cx="8928992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25 </a:t>
            </a:r>
            <a:r>
              <a:rPr lang="tr-TR" sz="80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X </a:t>
            </a:r>
            <a:r>
              <a:rPr lang="tr-TR" sz="80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2</a:t>
            </a:r>
            <a:r>
              <a:rPr lang="tr-TR" sz="80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 =</a:t>
            </a:r>
            <a:r>
              <a:rPr lang="tr-TR" sz="80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50 </a:t>
            </a:r>
            <a:r>
              <a:rPr lang="tr-TR" sz="54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kişi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4542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d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PROBLEM:5</a:t>
            </a:r>
            <a:endParaRPr lang="tr-TR" sz="5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215075" y="893780"/>
            <a:ext cx="8928992" cy="517064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66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*</a:t>
            </a:r>
            <a:r>
              <a:rPr lang="tr-TR" sz="66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17 karpuzu herkes yarım karpuz yiyecek şekilde kaç kişi yer?   </a:t>
            </a:r>
            <a:endParaRPr lang="tr-TR" sz="66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505458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d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ÇÖZÜM:5</a:t>
            </a:r>
            <a:endParaRPr lang="tr-TR" sz="5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215075" y="893780"/>
            <a:ext cx="8928992" cy="286232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60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*</a:t>
            </a:r>
            <a:r>
              <a:rPr lang="tr-TR" sz="60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Bir bütünün içinde iki yarım var.</a:t>
            </a:r>
            <a:endParaRPr lang="tr-TR" sz="60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06625" y="4004185"/>
            <a:ext cx="8928992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17 </a:t>
            </a:r>
            <a:r>
              <a:rPr lang="tr-TR" sz="80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X </a:t>
            </a:r>
            <a:r>
              <a:rPr lang="tr-TR" sz="80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2</a:t>
            </a:r>
            <a:r>
              <a:rPr lang="tr-TR" sz="80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 =</a:t>
            </a:r>
            <a:r>
              <a:rPr lang="tr-TR" sz="80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34 </a:t>
            </a:r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kişi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499917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d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PROBLEM:6</a:t>
            </a:r>
            <a:endParaRPr lang="tr-TR" sz="5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82352" y="905817"/>
            <a:ext cx="8928992" cy="517064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66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*35</a:t>
            </a:r>
            <a:r>
              <a:rPr lang="tr-TR" sz="66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 bütün ekmeği yarımşar ekmek olarak tost yaptık. Kaç tane tost çıkar?</a:t>
            </a:r>
            <a:endParaRPr lang="tr-TR" sz="66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157683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d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ÇÖZÜM:6</a:t>
            </a:r>
            <a:endParaRPr lang="tr-TR" sz="5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215075" y="893780"/>
            <a:ext cx="8928992" cy="286232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60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*</a:t>
            </a:r>
            <a:r>
              <a:rPr lang="tr-TR" sz="60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Bir bütünün içinde iki yarım var.</a:t>
            </a:r>
            <a:endParaRPr lang="tr-TR" sz="60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06625" y="4004185"/>
            <a:ext cx="8928992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35</a:t>
            </a:r>
            <a:r>
              <a:rPr lang="tr-TR" sz="80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X</a:t>
            </a:r>
            <a:r>
              <a:rPr lang="tr-TR" sz="80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2</a:t>
            </a:r>
            <a:r>
              <a:rPr lang="tr-TR" sz="80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= </a:t>
            </a:r>
            <a:r>
              <a:rPr lang="tr-TR" sz="8000" b="1" cap="none" spc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70 </a:t>
            </a:r>
            <a:r>
              <a:rPr lang="tr-TR" sz="5400" b="1" cap="none" spc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tost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669418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d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BÜTÜNÜ ÇEYREĞE ÇEVİRME:</a:t>
            </a:r>
            <a:endParaRPr lang="tr-TR" sz="4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4" y="1547935"/>
            <a:ext cx="8928992" cy="424731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*</a:t>
            </a:r>
            <a:r>
              <a:rPr lang="tr-TR" sz="54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Verilen bir bütünü çeyreğe çevirmek için bütünün içinde dört çeyrek olduğu </a:t>
            </a:r>
            <a:r>
              <a:rPr lang="tr-TR" sz="5400" b="1" cap="none" spc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için dört ile çarparız.</a:t>
            </a:r>
            <a:endParaRPr lang="tr-TR" sz="54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727584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d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PROBLEM:1</a:t>
            </a:r>
            <a:endParaRPr lang="tr-TR" sz="5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82352" y="905817"/>
            <a:ext cx="8928992" cy="50167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*</a:t>
            </a:r>
            <a:r>
              <a:rPr lang="tr-TR" sz="80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13 elmadan kaç çeyrek elma elde edilir?</a:t>
            </a:r>
            <a:endParaRPr lang="tr-TR" sz="80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564206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d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ÇÖZÜM:1</a:t>
            </a:r>
            <a:endParaRPr lang="tr-TR" sz="5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215075" y="893780"/>
            <a:ext cx="8928992" cy="286232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60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*</a:t>
            </a:r>
            <a:r>
              <a:rPr lang="tr-TR" sz="60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Bir bütünün içinde dört çeyrek var.</a:t>
            </a:r>
            <a:endParaRPr lang="tr-TR" sz="60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06625" y="4004185"/>
            <a:ext cx="8928992" cy="21544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13</a:t>
            </a:r>
            <a:r>
              <a:rPr lang="tr-TR" sz="80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X</a:t>
            </a:r>
            <a:r>
              <a:rPr lang="tr-TR" sz="80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4</a:t>
            </a:r>
            <a:r>
              <a:rPr lang="tr-TR" sz="80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= </a:t>
            </a:r>
            <a:r>
              <a:rPr lang="tr-TR" sz="80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52 </a:t>
            </a:r>
            <a:r>
              <a:rPr lang="tr-TR" sz="54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çeyrek elma.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37955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d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PROBLEM:2</a:t>
            </a:r>
            <a:endParaRPr lang="tr-TR" sz="5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82352" y="905817"/>
            <a:ext cx="8928992" cy="526297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8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*</a:t>
            </a:r>
            <a:r>
              <a:rPr lang="tr-TR" sz="48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Annem doğum günümde </a:t>
            </a:r>
            <a:r>
              <a:rPr lang="tr-TR" sz="48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7 bütün </a:t>
            </a:r>
            <a:r>
              <a:rPr lang="tr-TR" sz="48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pastayı herkese çeyrek pasta düşecek şekilde arkadaşlarıma dağıttı.</a:t>
            </a:r>
          </a:p>
          <a:p>
            <a:pPr algn="ctr"/>
            <a:r>
              <a:rPr lang="tr-TR" sz="4800" b="1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Doğum gümüme</a:t>
            </a:r>
            <a:r>
              <a:rPr lang="tr-TR" sz="48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 kaç arkadaşım</a:t>
            </a:r>
            <a:r>
              <a:rPr lang="tr-TR" sz="4800" b="1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 gelmiş?</a:t>
            </a:r>
            <a:endParaRPr lang="tr-TR" sz="48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455710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d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BÜTÜNÜ KESRE ÇEVİRME:</a:t>
            </a:r>
            <a:endParaRPr lang="tr-TR" sz="4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215075" y="893780"/>
            <a:ext cx="8928992" cy="470898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60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*</a:t>
            </a:r>
            <a:r>
              <a:rPr lang="tr-TR" sz="60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Verilen bir bütünü yarım veya çeyreğe çevirmek için(iki veya dört ile) çarparız.</a:t>
            </a:r>
            <a:endParaRPr lang="tr-TR" sz="60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113509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d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ÇÖZÜM:2</a:t>
            </a:r>
            <a:endParaRPr lang="tr-TR" sz="5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215075" y="893780"/>
            <a:ext cx="8928992" cy="286232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60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*</a:t>
            </a:r>
            <a:r>
              <a:rPr lang="tr-TR" sz="60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Bir bütünün içinde dört çeyrek var.</a:t>
            </a:r>
            <a:endParaRPr lang="tr-TR" sz="60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06625" y="4004185"/>
            <a:ext cx="8928992" cy="21544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7</a:t>
            </a:r>
            <a:r>
              <a:rPr lang="tr-TR" sz="80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X</a:t>
            </a:r>
            <a:r>
              <a:rPr lang="tr-TR" sz="80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4</a:t>
            </a:r>
            <a:r>
              <a:rPr lang="tr-TR" sz="80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= </a:t>
            </a:r>
            <a:r>
              <a:rPr lang="tr-TR" sz="80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28 </a:t>
            </a:r>
            <a:r>
              <a:rPr lang="tr-TR" sz="54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arkadaşım gelmiş.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224343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d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PROBLEM:3</a:t>
            </a:r>
            <a:endParaRPr lang="tr-TR" sz="5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82352" y="905817"/>
            <a:ext cx="8928992" cy="507831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*</a:t>
            </a:r>
            <a:r>
              <a:rPr lang="tr-TR" sz="54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Öğretmenimiz </a:t>
            </a:r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9 elmayı</a:t>
            </a:r>
            <a:r>
              <a:rPr lang="tr-TR" sz="54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 herkese çeyrek elma düşecek şekilde sınıfa dağıttı. Sınıfta </a:t>
            </a:r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kaç kişi elma </a:t>
            </a:r>
            <a:r>
              <a:rPr lang="tr-TR" sz="54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yedi?</a:t>
            </a:r>
            <a:endParaRPr lang="tr-TR" sz="54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657059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d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ÇÖZÜM:3</a:t>
            </a:r>
            <a:endParaRPr lang="tr-TR" sz="5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215075" y="893780"/>
            <a:ext cx="8928992" cy="286232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60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*</a:t>
            </a:r>
            <a:r>
              <a:rPr lang="tr-TR" sz="60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Bir bütünün içinde dört çeyrek var.</a:t>
            </a:r>
            <a:endParaRPr lang="tr-TR" sz="60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06625" y="4004185"/>
            <a:ext cx="8928992" cy="21544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9</a:t>
            </a:r>
            <a:r>
              <a:rPr lang="tr-TR" sz="80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X</a:t>
            </a:r>
            <a:r>
              <a:rPr lang="tr-TR" sz="80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4</a:t>
            </a:r>
            <a:r>
              <a:rPr lang="tr-TR" sz="80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= </a:t>
            </a:r>
            <a:r>
              <a:rPr lang="tr-TR" sz="80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36 </a:t>
            </a:r>
            <a:r>
              <a:rPr lang="tr-TR" sz="54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kişi elma yedi.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478576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d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PROBLEM:4</a:t>
            </a:r>
            <a:endParaRPr lang="tr-TR" sz="5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82352" y="905817"/>
            <a:ext cx="8928992" cy="563231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60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*</a:t>
            </a:r>
            <a:r>
              <a:rPr lang="tr-TR" sz="60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Kantinimizde </a:t>
            </a:r>
            <a:r>
              <a:rPr lang="tr-TR" sz="60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16 ekmek çeyrek</a:t>
            </a:r>
            <a:r>
              <a:rPr lang="tr-TR" sz="60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 olarak kesilerek tost yapılıp satıldı. Kantinde </a:t>
            </a:r>
            <a:r>
              <a:rPr lang="tr-TR" sz="60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kaç tost </a:t>
            </a:r>
            <a:r>
              <a:rPr lang="tr-TR" sz="60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satıldı?</a:t>
            </a:r>
            <a:endParaRPr lang="tr-TR" sz="60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957176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d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ÇÖZÜM:4</a:t>
            </a:r>
            <a:endParaRPr lang="tr-TR" sz="5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215075" y="893780"/>
            <a:ext cx="8928992" cy="286232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60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*</a:t>
            </a:r>
            <a:r>
              <a:rPr lang="tr-TR" sz="60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Bir bütünün içinde dört çeyrek var.</a:t>
            </a:r>
            <a:endParaRPr lang="tr-TR" sz="60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06625" y="4004185"/>
            <a:ext cx="8928992" cy="21544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16</a:t>
            </a:r>
            <a:r>
              <a:rPr lang="tr-TR" sz="80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X</a:t>
            </a:r>
            <a:r>
              <a:rPr lang="tr-TR" sz="80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4</a:t>
            </a:r>
            <a:r>
              <a:rPr lang="tr-TR" sz="80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= </a:t>
            </a:r>
            <a:r>
              <a:rPr lang="tr-TR" sz="80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64 </a:t>
            </a:r>
            <a:r>
              <a:rPr lang="tr-TR" sz="54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çeyrek tost satıldı.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130605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d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PROBLEM:5</a:t>
            </a:r>
            <a:endParaRPr lang="tr-TR" sz="5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82352" y="905817"/>
            <a:ext cx="8928992" cy="507831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*</a:t>
            </a:r>
            <a:r>
              <a:rPr lang="tr-TR" sz="54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Bir lokantadaki müşteriler yemekle </a:t>
            </a:r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26 bütün </a:t>
            </a:r>
            <a:r>
              <a:rPr lang="tr-TR" sz="54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ekmeğin çeyreğini yediler. Lokantada </a:t>
            </a:r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kaç kişi yemek</a:t>
            </a:r>
            <a:r>
              <a:rPr lang="tr-TR" sz="54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 yemiştir? </a:t>
            </a:r>
            <a:endParaRPr lang="tr-TR" sz="54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359896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d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ÇÖZÜM:5</a:t>
            </a:r>
            <a:endParaRPr lang="tr-TR" sz="5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215075" y="893780"/>
            <a:ext cx="8928992" cy="286232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60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*</a:t>
            </a:r>
            <a:r>
              <a:rPr lang="tr-TR" sz="60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Bir bütünün içinde dört çeyrek var.</a:t>
            </a:r>
            <a:endParaRPr lang="tr-TR" sz="60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06625" y="4004185"/>
            <a:ext cx="8928992" cy="21544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26</a:t>
            </a:r>
            <a:r>
              <a:rPr lang="tr-TR" sz="80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X</a:t>
            </a:r>
            <a:r>
              <a:rPr lang="tr-TR" sz="80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4</a:t>
            </a:r>
            <a:r>
              <a:rPr lang="tr-TR" sz="80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= </a:t>
            </a:r>
            <a:r>
              <a:rPr lang="tr-TR" sz="80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104 </a:t>
            </a:r>
            <a:r>
              <a:rPr lang="tr-TR" sz="54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kişi yemek yer.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321377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d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PROBLEM:6</a:t>
            </a:r>
            <a:endParaRPr lang="tr-TR" sz="5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82352" y="905817"/>
            <a:ext cx="8928992" cy="50167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*</a:t>
            </a:r>
            <a:r>
              <a:rPr lang="tr-TR" sz="80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19 elmadan kaç çeyrek elma elde edilir?</a:t>
            </a:r>
            <a:endParaRPr lang="tr-TR" sz="80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635584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d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ÇÖZÜM:6</a:t>
            </a:r>
            <a:endParaRPr lang="tr-TR" sz="5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215075" y="893780"/>
            <a:ext cx="8928992" cy="286232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60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*</a:t>
            </a:r>
            <a:r>
              <a:rPr lang="tr-TR" sz="60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Bir bütünün içinde dört çeyrek var.</a:t>
            </a:r>
            <a:endParaRPr lang="tr-TR" sz="60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06625" y="4004185"/>
            <a:ext cx="8928992" cy="21544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19</a:t>
            </a:r>
            <a:r>
              <a:rPr lang="tr-TR" sz="80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X</a:t>
            </a:r>
            <a:r>
              <a:rPr lang="tr-TR" sz="80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4</a:t>
            </a:r>
            <a:r>
              <a:rPr lang="tr-TR" sz="8000" b="1" cap="none" spc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= </a:t>
            </a:r>
            <a:r>
              <a:rPr lang="tr-TR" sz="8000" b="1" cap="none" spc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76 </a:t>
            </a:r>
            <a:r>
              <a:rPr lang="tr-TR" sz="54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çeyrek elma.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019342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d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DERS:</a:t>
            </a:r>
            <a:r>
              <a:rPr lang="tr-TR" sz="54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MATEMATİK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95807" y="836712"/>
            <a:ext cx="8928992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8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KONU:</a:t>
            </a:r>
            <a:r>
              <a:rPr lang="tr-TR" sz="48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BÜTÜNÜ YARIM-ÇEYREĞE ÇEVİRME PROBLEMLERİ SUNUSU</a:t>
            </a:r>
            <a:endParaRPr lang="tr-TR" sz="48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07504" y="3145036"/>
            <a:ext cx="892899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HAZIRLAYAN:</a:t>
            </a:r>
            <a:r>
              <a:rPr lang="tr-TR" sz="54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CUMA ARAYICI</a:t>
            </a:r>
            <a:endParaRPr lang="tr-TR" sz="54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-34347" y="4899362"/>
            <a:ext cx="9178347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ÖZEL İDARE İLKOKULU </a:t>
            </a:r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ÖĞRT./MALATYA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503345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d"/>
        <p:sndAc>
          <p:stSnd>
            <p:snd r:embed="rId3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BÜTÜNÜ YARIMA ÇEVİRME:</a:t>
            </a:r>
            <a:endParaRPr lang="tr-TR" sz="4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215075" y="893780"/>
            <a:ext cx="8928992" cy="563231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60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*</a:t>
            </a:r>
            <a:r>
              <a:rPr lang="tr-TR" sz="60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Verilen bir bütünü yarıma çevirmek için bütünün içinde iki yarım olduğu için iki ile çarparız</a:t>
            </a:r>
            <a:endParaRPr lang="tr-TR" sz="60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443568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d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PROBLEM:1</a:t>
            </a:r>
            <a:endParaRPr lang="tr-TR" sz="5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215075" y="893780"/>
            <a:ext cx="8928992" cy="50167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*</a:t>
            </a:r>
            <a:r>
              <a:rPr lang="tr-TR" sz="80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Dört bütün elma kaç yarım elma eder?</a:t>
            </a:r>
            <a:endParaRPr lang="tr-TR" sz="80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251199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d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ÇÖZÜM:1</a:t>
            </a:r>
            <a:endParaRPr lang="tr-TR" sz="5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215075" y="893780"/>
            <a:ext cx="8928992" cy="286232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60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*</a:t>
            </a:r>
            <a:r>
              <a:rPr lang="tr-TR" sz="60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Bir bütünün içinde iki yarım var.</a:t>
            </a:r>
            <a:endParaRPr lang="tr-TR" sz="60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06625" y="4004185"/>
            <a:ext cx="8928992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4 </a:t>
            </a:r>
            <a:r>
              <a:rPr lang="tr-TR" sz="80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X </a:t>
            </a:r>
            <a:r>
              <a:rPr lang="tr-TR" sz="80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2</a:t>
            </a:r>
            <a:r>
              <a:rPr lang="tr-TR" sz="80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 = </a:t>
            </a:r>
            <a:r>
              <a:rPr lang="tr-TR" sz="8000" b="1" cap="none" spc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8 </a:t>
            </a:r>
            <a:r>
              <a:rPr lang="tr-TR" sz="5400" b="1" cap="none" spc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Yarım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756991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d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PROBLEM:2</a:t>
            </a:r>
            <a:endParaRPr lang="tr-TR" sz="5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215075" y="893780"/>
            <a:ext cx="8928992" cy="50167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*</a:t>
            </a:r>
            <a:r>
              <a:rPr lang="tr-TR" sz="80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Yedi bütün pastadan </a:t>
            </a:r>
            <a:r>
              <a:rPr lang="tr-TR" sz="80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kaç </a:t>
            </a:r>
            <a:r>
              <a:rPr lang="tr-TR" sz="8000" b="1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dilim yarım </a:t>
            </a:r>
            <a:r>
              <a:rPr lang="tr-TR" sz="80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pasta </a:t>
            </a:r>
            <a:r>
              <a:rPr lang="tr-TR" sz="80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olur?</a:t>
            </a:r>
            <a:endParaRPr lang="tr-TR" sz="80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390658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d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ÇÖZÜM:2</a:t>
            </a:r>
            <a:endParaRPr lang="tr-TR" sz="5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215075" y="893780"/>
            <a:ext cx="8928992" cy="286232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60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*</a:t>
            </a:r>
            <a:r>
              <a:rPr lang="tr-TR" sz="60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Bir bütünün içinde iki yarım var.</a:t>
            </a:r>
            <a:endParaRPr lang="tr-TR" sz="60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06625" y="4004185"/>
            <a:ext cx="8928992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7 </a:t>
            </a:r>
            <a:r>
              <a:rPr lang="tr-TR" sz="80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X </a:t>
            </a:r>
            <a:r>
              <a:rPr lang="tr-TR" sz="80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2</a:t>
            </a:r>
            <a:r>
              <a:rPr lang="tr-TR" sz="80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 = </a:t>
            </a:r>
            <a:r>
              <a:rPr lang="tr-TR" sz="80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14 </a:t>
            </a:r>
            <a:r>
              <a:rPr lang="tr-TR" sz="54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Yarım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888265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d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PROBLEM:3</a:t>
            </a:r>
            <a:endParaRPr lang="tr-TR" sz="5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215075" y="893780"/>
            <a:ext cx="8928992" cy="507831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*</a:t>
            </a:r>
            <a:r>
              <a:rPr lang="tr-TR" sz="54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Öğretmenimiz 15 portakalı herkese yarım portakal düşecek şekilde sınıfa dağıttı. Sınıfımız kaç kişidir?</a:t>
            </a:r>
            <a:endParaRPr lang="tr-TR" sz="54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275183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d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ÇÖZÜM:3</a:t>
            </a:r>
            <a:endParaRPr lang="tr-TR" sz="5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215075" y="893780"/>
            <a:ext cx="8928992" cy="286232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60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*</a:t>
            </a:r>
            <a:r>
              <a:rPr lang="tr-TR" sz="60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Bir bütünün içinde iki yarım var.</a:t>
            </a:r>
            <a:endParaRPr lang="tr-TR" sz="60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06625" y="4004185"/>
            <a:ext cx="8928992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15</a:t>
            </a:r>
            <a:r>
              <a:rPr lang="tr-TR" sz="80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X </a:t>
            </a:r>
            <a:r>
              <a:rPr lang="tr-TR" sz="80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2</a:t>
            </a:r>
            <a:r>
              <a:rPr lang="tr-TR" sz="80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 =</a:t>
            </a:r>
            <a:r>
              <a:rPr lang="tr-TR" sz="80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30 </a:t>
            </a:r>
            <a:r>
              <a:rPr lang="tr-TR" sz="54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kişi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355055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d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48</TotalTime>
  <Words>451</Words>
  <Application>Microsoft Office PowerPoint</Application>
  <PresentationFormat>Ekran Gösterisi (4:3)</PresentationFormat>
  <Paragraphs>77</Paragraphs>
  <Slides>29</Slides>
  <Notes>1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3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29</vt:i4>
      </vt:variant>
    </vt:vector>
  </HeadingPairs>
  <TitlesOfParts>
    <vt:vector size="33" baseType="lpstr">
      <vt:lpstr>Arial</vt:lpstr>
      <vt:lpstr>Calibri</vt:lpstr>
      <vt:lpstr>Rockwell Extra Bold</vt:lpstr>
      <vt:lpstr>Ofis Teması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PC</dc:creator>
  <cp:keywords>www.sorubak.com</cp:keywords>
  <cp:lastModifiedBy>doğan</cp:lastModifiedBy>
  <cp:revision>12</cp:revision>
  <dcterms:created xsi:type="dcterms:W3CDTF">2015-10-03T05:27:38Z</dcterms:created>
  <dcterms:modified xsi:type="dcterms:W3CDTF">2016-04-20T20:58:28Z</dcterms:modified>
</cp:coreProperties>
</file>