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2"/>
  </p:notesMasterIdLst>
  <p:sldIdLst>
    <p:sldId id="256" r:id="rId2"/>
    <p:sldId id="280" r:id="rId3"/>
    <p:sldId id="279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3" r:id="rId12"/>
    <p:sldId id="322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282" r:id="rId31"/>
    <p:sldId id="341" r:id="rId32"/>
    <p:sldId id="342" r:id="rId33"/>
    <p:sldId id="344" r:id="rId34"/>
    <p:sldId id="343" r:id="rId35"/>
    <p:sldId id="30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05" r:id="rId47"/>
    <p:sldId id="355" r:id="rId48"/>
    <p:sldId id="356" r:id="rId49"/>
    <p:sldId id="357" r:id="rId50"/>
    <p:sldId id="314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A83F1-5D09-46D9-B35E-C3CE7D1733BA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8C005-6279-42CC-99B2-5E90532F69A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425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8C005-6279-42CC-99B2-5E90532F69A4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1136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23720DD-5B6D-40BF-8493-A6B52D484E6B}" type="datetimeFigureOut">
              <a:rPr lang="tr-TR" smtClean="0"/>
              <a:t>17.11.2015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6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94589" y="2069525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2973" y="3645024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HECE-KELİME ÇALIŞMASI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38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2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8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5616" y="3805810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88024" y="4749135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www.evmambo.com/resim/500/reta_ledli_m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156" y="3646598"/>
            <a:ext cx="2098204" cy="209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20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87826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5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87826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05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87826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78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4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54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HECE-KELİME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03648" y="1268760"/>
            <a:ext cx="161649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2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491880" y="3036441"/>
            <a:ext cx="1224136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5076056" y="1451392"/>
            <a:ext cx="161649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2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52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52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7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4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97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60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38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6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14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35447" y="3834277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1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1600" y="1039962"/>
            <a:ext cx="272442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743648" y="2009458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920929" y="1056667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5616" y="3819201"/>
            <a:ext cx="40164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860032" y="4773412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http://i54.tinypic.com/67nnr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28467"/>
            <a:ext cx="1872208" cy="200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7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99792" y="3789040"/>
            <a:ext cx="22484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88843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49" y="3243856"/>
            <a:ext cx="2088232" cy="24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37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88843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nur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img-fotki.yandex.ru/get/6003/yurinets-ida.4b/0_54b9e_76df4d0b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074" y="3068960"/>
            <a:ext cx="2019300" cy="26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07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88843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framboise78.free.fr/Bebes/bb0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208823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66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88843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15797" y="382920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4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31640" y="1039962"/>
            <a:ext cx="166524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208823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49754" y="3818318"/>
            <a:ext cx="350854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91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21602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ekladata.com/cNgCL46L4-Pi9fYfKfg6z3rlhy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73108"/>
            <a:ext cx="2088232" cy="198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99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02433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http://yazarlikyazilimi.meb.gov.tr/Materyal/ankara/Grup2/calgi/calgi_resimleri/tulu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216024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07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02433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http://gormek.gen.tr/wp-content/uploads/2013/12/r%C3%BCyada-armut-g%C3%B6rme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3752183"/>
            <a:ext cx="2160240" cy="199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24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23762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rul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rul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http://www.maxikarizma.com/image/cache/data/urunler/01-meyve-sebze/meyve-sebze/marul-1000x100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32584"/>
            <a:ext cx="2189293" cy="218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51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9442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417646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716016" y="4627231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http://www.lezzetkusagi.com/wp-content/uploads/2015/02/elmal%C4%B1-turta-tarif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80842"/>
            <a:ext cx="2160240" cy="229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38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99792" y="3789040"/>
            <a:ext cx="22484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95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9442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71737" y="3811623"/>
            <a:ext cx="394427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tur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417876" y="4725144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http://www.ormansu.gov.tr/osb/Libraries/2014-1/turna.sflb.ash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222" y="3429000"/>
            <a:ext cx="248616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5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1039962"/>
            <a:ext cx="23853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3843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479861" y="3829203"/>
            <a:ext cx="444833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10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10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92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39962"/>
            <a:ext cx="260134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33843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59632" y="3837520"/>
            <a:ext cx="41044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220072" y="4499239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424" y="3645024"/>
            <a:ext cx="199796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64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39962"/>
            <a:ext cx="260134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51216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59632" y="3837520"/>
            <a:ext cx="41044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896036" y="4499239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[Resim: sWE3yo4w6tNHusFQ833wzkpyoKs.gif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29000"/>
            <a:ext cx="2160240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5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39962"/>
            <a:ext cx="260134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280831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59632" y="3837520"/>
            <a:ext cx="41044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ran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112060" y="4653136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[Resim: xAzPaNQI_ijDm4PWofMDFpDBZy8.gif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156" y="3356992"/>
            <a:ext cx="198022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03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39962"/>
            <a:ext cx="260134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1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280831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0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run</a:t>
            </a:r>
            <a:endParaRPr lang="tr-TR" sz="1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35737" y="1670783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51801" y="3837520"/>
            <a:ext cx="41044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8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run</a:t>
            </a:r>
            <a:endParaRPr lang="tr-TR" sz="8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78438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8" y="1772674"/>
            <a:ext cx="811931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2946748" y="1127998"/>
            <a:ext cx="2381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220072" y="1789717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6073959" y="1127997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Sağ Ayraç 6"/>
          <p:cNvSpPr/>
          <p:nvPr/>
        </p:nvSpPr>
        <p:spPr>
          <a:xfrm rot="5400000">
            <a:off x="3862367" y="-517136"/>
            <a:ext cx="432048" cy="577108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146212" y="2451437"/>
            <a:ext cx="59046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mur</a:t>
            </a:r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>
            <a:off x="4137416" y="3414836"/>
            <a:ext cx="0" cy="72008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komik yumurta resm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4134916"/>
            <a:ext cx="4104456" cy="174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63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4" grpId="0"/>
      <p:bldP spid="14" grpId="1"/>
      <p:bldP spid="7" grpId="0" animBg="1"/>
      <p:bldP spid="15" grpId="0"/>
      <p:bldP spid="1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78438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8" y="1772674"/>
            <a:ext cx="811931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2946748" y="1127998"/>
            <a:ext cx="2381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220072" y="1789717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6073959" y="1127997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Sağ Ayraç 6"/>
          <p:cNvSpPr/>
          <p:nvPr/>
        </p:nvSpPr>
        <p:spPr>
          <a:xfrm rot="5400000">
            <a:off x="3862367" y="-517136"/>
            <a:ext cx="432048" cy="577108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146212" y="2451437"/>
            <a:ext cx="59046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</a:t>
            </a:r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>
            <a:off x="4137416" y="3414836"/>
            <a:ext cx="0" cy="72008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i.milliyet.com.tr/YeniAnaResim/2013/06/27/fft99_mf340783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59122"/>
            <a:ext cx="57721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4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4" grpId="0"/>
      <p:bldP spid="14" grpId="1"/>
      <p:bldP spid="7" grpId="0" animBg="1"/>
      <p:bldP spid="15" grpId="0"/>
      <p:bldP spid="1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78438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17762" y="1916832"/>
            <a:ext cx="811931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2946748" y="1127998"/>
            <a:ext cx="2381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220072" y="1789717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6073959" y="1127997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Sağ Ayraç 6"/>
          <p:cNvSpPr/>
          <p:nvPr/>
        </p:nvSpPr>
        <p:spPr>
          <a:xfrm rot="5400000">
            <a:off x="3476086" y="-130855"/>
            <a:ext cx="1204610" cy="5771087"/>
          </a:xfrm>
          <a:prstGeom prst="rightBrace">
            <a:avLst>
              <a:gd name="adj1" fmla="val 8333"/>
              <a:gd name="adj2" fmla="val 49057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475656" y="3113156"/>
            <a:ext cx="59046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lum</a:t>
            </a:r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4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4" grpId="0"/>
      <p:bldP spid="14" grpId="1"/>
      <p:bldP spid="7" grpId="0" animBg="1"/>
      <p:bldP spid="15" grpId="0"/>
      <p:bldP spid="1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1078438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7" y="1916832"/>
            <a:ext cx="811931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2946748" y="1127998"/>
            <a:ext cx="2381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run</a:t>
            </a:r>
            <a:endParaRPr lang="tr-TR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220072" y="1789717"/>
            <a:ext cx="86409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6073959" y="1127997"/>
            <a:ext cx="19135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" name="Sağ Ayraç 6"/>
          <p:cNvSpPr/>
          <p:nvPr/>
        </p:nvSpPr>
        <p:spPr>
          <a:xfrm rot="5400000">
            <a:off x="3862367" y="-517136"/>
            <a:ext cx="432048" cy="577108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146212" y="2451437"/>
            <a:ext cx="59046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run</a:t>
            </a:r>
            <a:r>
              <a:rPr lang="tr-TR" sz="8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>
            <a:off x="4137416" y="3414836"/>
            <a:ext cx="0" cy="72008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i2.wp.com/www.hasansabrikayaoglu.com/wp-content/uploads/2014/07/canlar%C4%B1m%C4%B1z-torunlar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557" y="3933056"/>
            <a:ext cx="3429000" cy="191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87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4" grpId="0"/>
      <p:bldP spid="14" grpId="1"/>
      <p:bldP spid="7" grpId="0" animBg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03680" y="3800737"/>
            <a:ext cx="22484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520344" y="4770233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mobak.com.tr/images/bonkali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120" y="3573015"/>
            <a:ext cx="2329272" cy="21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61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94589" y="2069525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2973" y="3645024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HECE-KELİME ÇALIŞMASI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4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24840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20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8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79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0" y="116632"/>
            <a:ext cx="9040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U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-SESİ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anose="04020705040A02060702" pitchFamily="82" charset="0"/>
              </a:rPr>
              <a:t>HECE-KELİME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80389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915816" y="2013717"/>
            <a:ext cx="1224136" cy="0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4139952" y="1039962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3708115">
            <a:off x="2827735" y="1670784"/>
            <a:ext cx="1736585" cy="178593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71823" y="3796547"/>
            <a:ext cx="27922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5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1" grpId="0"/>
      <p:bldP spid="11" grpId="1"/>
      <p:bldP spid="12" grpId="0" animBg="1"/>
      <p:bldP spid="13" grpId="0"/>
      <p:bldP spid="13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191</TotalTime>
  <Words>267</Words>
  <Application>Microsoft Office PowerPoint</Application>
  <PresentationFormat>Ekran Gösterisi (4:3)</PresentationFormat>
  <Paragraphs>203</Paragraphs>
  <Slides>50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8" baseType="lpstr">
      <vt:lpstr>Algerian</vt:lpstr>
      <vt:lpstr>Brush Script MT</vt:lpstr>
      <vt:lpstr>Calibri</vt:lpstr>
      <vt:lpstr>Constantia</vt:lpstr>
      <vt:lpstr>Franklin Gothic Book</vt:lpstr>
      <vt:lpstr>Hand writing Mutlu</vt:lpstr>
      <vt:lpstr>Rage Italic</vt:lpstr>
      <vt:lpstr>Raptiye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29</cp:revision>
  <dcterms:created xsi:type="dcterms:W3CDTF">2015-09-13T08:47:57Z</dcterms:created>
  <dcterms:modified xsi:type="dcterms:W3CDTF">2015-11-17T21:40:18Z</dcterms:modified>
</cp:coreProperties>
</file>