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58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16A14-586E-4E87-ABDB-29A515B43D98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74C1A-31A0-49AE-BDED-47812B90D3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499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74C1A-31A0-49AE-BDED-47812B90D3AB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952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23.11.2015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4927" y="187095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63305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SESİ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HECE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53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156048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0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156048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95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156048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ku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15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kel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3884240" y="4254480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202" y="2691780"/>
            <a:ext cx="2743166" cy="3305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401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ker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355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ken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748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kem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747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kat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036640" y="4273750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66" name="Picture 2" descr="https://encrypted-tbn2.gstatic.com/images?q=tbn:ANd9GcS8Kx_fvF6L6GCZ3pMYNRSUwYnKARe9j34p5S9-oUAefzwtsyQ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506" y="2931638"/>
            <a:ext cx="2877886" cy="294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61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355976" y="4273750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362" name="Picture 2" descr="http://www.ozgunresimler.com/data/media/1/Immagine1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626" y="2991728"/>
            <a:ext cx="3423862" cy="324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90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kan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355976" y="4273750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386" name="Picture 2" descr="http://i49.tinypic.com/o51ag8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28671"/>
            <a:ext cx="2808312" cy="309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54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764704"/>
            <a:ext cx="161649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0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2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411760" y="2349753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72136" y="764704"/>
            <a:ext cx="161649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0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20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67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kam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905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kım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991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kıt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034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kır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036640" y="4227696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https://encrypted-tbn2.gstatic.com/images?q=tbn:ANd9GcTxhjlnvqKswlyUtfKt4pxX2S106OydHfb7jX4Dk6oHwfo-qOq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910" y="2931638"/>
            <a:ext cx="3685570" cy="287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6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kıl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036640" y="4227696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http://www.ruyatabirleri.kim/uploads/thumbs/52cf4ef11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816" y="3199827"/>
            <a:ext cx="3383632" cy="238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60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kı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kın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036640" y="4227696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http://i01.i.aliimg.com/wsphoto/v0/1929906899/Cow-Leather-Scabbard-Straight-font-b-Knives-b-font-Case-Cover-Army-font-b-Knife-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603" y="2931638"/>
            <a:ext cx="3667877" cy="316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13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kon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799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kok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211960" y="4231735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http://www.herkonudabilgi.com/?qa=blob&amp;qa_blobid=129458028911672246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31638"/>
            <a:ext cx="3096344" cy="308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43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kor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211960" y="4231735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248" y="2991728"/>
            <a:ext cx="3512232" cy="310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1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kot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211960" y="4231735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170" name="Picture 2" descr="https://encrypted-tbn1.gstatic.com/images?q=tbn:ANd9GcSehQnoGTocGn7cNlX8TIdmd3f0s8TgsIjYfL_TyM0IANA0CTS8T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91728"/>
            <a:ext cx="3384376" cy="266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8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156048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20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tok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171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tı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tık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23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tek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620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21925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732112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63588" y="330425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tak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4" name="AutoShape 2" descr="https://pixabay.com/static/uploads/photo/2013/07/12/14/12/bald-head-147977_64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745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4927" y="187095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633059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-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SESİ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HECE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90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156048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3851920" y="4254480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199828"/>
            <a:ext cx="3096344" cy="21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0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156048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3851920" y="4254480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http://galeri8.uludagsozluk.com/406/ok_5217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130529"/>
            <a:ext cx="3096344" cy="245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32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156048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ık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31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2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156048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uk</a:t>
            </a:r>
            <a:endParaRPr lang="tr-TR" sz="12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13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156048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97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251520" y="6421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K-SESİ HECE-KELİME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95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2156048" y="2022232"/>
            <a:ext cx="1152128" cy="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3763752" y="1052736"/>
            <a:ext cx="1616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2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2719636" y="1131438"/>
            <a:ext cx="536376" cy="360040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55576" y="3284984"/>
            <a:ext cx="42484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20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2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17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2" grpId="0" animBg="1"/>
      <p:bldP spid="9" grpId="0"/>
      <p:bldP spid="9" grpId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TM01859868[[fn=Sıcaklık]]</Template>
  <TotalTime>38</TotalTime>
  <Words>181</Words>
  <Application>Microsoft Office PowerPoint</Application>
  <PresentationFormat>Ekran Gösterisi (4:3)</PresentationFormat>
  <Paragraphs>135</Paragraphs>
  <Slides>34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9" baseType="lpstr">
      <vt:lpstr>Arial</vt:lpstr>
      <vt:lpstr>Calibri</vt:lpstr>
      <vt:lpstr>Hand writing Mutlu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8</cp:revision>
  <dcterms:created xsi:type="dcterms:W3CDTF">2015-09-23T16:28:41Z</dcterms:created>
  <dcterms:modified xsi:type="dcterms:W3CDTF">2015-11-23T15:02:18Z</dcterms:modified>
</cp:coreProperties>
</file>