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2"/>
  </p:notesMasterIdLst>
  <p:sldIdLst>
    <p:sldId id="256" r:id="rId2"/>
    <p:sldId id="257" r:id="rId3"/>
    <p:sldId id="264" r:id="rId4"/>
    <p:sldId id="263" r:id="rId5"/>
    <p:sldId id="260" r:id="rId6"/>
    <p:sldId id="259" r:id="rId7"/>
    <p:sldId id="265" r:id="rId8"/>
    <p:sldId id="266" r:id="rId9"/>
    <p:sldId id="278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308" r:id="rId51"/>
    <p:sldId id="309" r:id="rId52"/>
    <p:sldId id="310" r:id="rId53"/>
    <p:sldId id="311" r:id="rId54"/>
    <p:sldId id="312" r:id="rId55"/>
    <p:sldId id="313" r:id="rId56"/>
    <p:sldId id="314" r:id="rId57"/>
    <p:sldId id="315" r:id="rId58"/>
    <p:sldId id="316" r:id="rId59"/>
    <p:sldId id="317" r:id="rId60"/>
    <p:sldId id="258" r:id="rId6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64F15E-DE7B-4DFA-96E1-3169731757F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79C843-722E-4782-A429-DD05F6BCA45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487892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79C843-722E-4782-A429-DD05F6BCA45A}" type="slidenum">
              <a:rPr lang="tr-TR" smtClean="0"/>
              <a:t>60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32909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.gi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6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7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2819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DERS: 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35158" y="95152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KONU: </a:t>
            </a:r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 SUNUSU</a:t>
            </a:r>
            <a:endParaRPr lang="tr-TR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2604298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 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 </a:t>
            </a:r>
            <a:r>
              <a:rPr lang="tr-TR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ÖĞRETMENİ-MALATYA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3702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45771" y="9406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195736" y="1916832"/>
            <a:ext cx="1296144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491880" y="9473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115616" y="3149522"/>
            <a:ext cx="298833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od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6899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45771" y="9406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195736" y="1916832"/>
            <a:ext cx="1296144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491880" y="9473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115616" y="3149522"/>
            <a:ext cx="298833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ud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4574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45771" y="9406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ü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195736" y="1916832"/>
            <a:ext cx="1296144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491880" y="9473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115616" y="3149522"/>
            <a:ext cx="298833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üd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37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45771" y="9406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ö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195736" y="1916832"/>
            <a:ext cx="1296144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491880" y="9473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115616" y="3149522"/>
            <a:ext cx="298833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öd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6751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45771" y="9406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195736" y="1916832"/>
            <a:ext cx="1296144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491880" y="9473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115616" y="3149522"/>
            <a:ext cx="298833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de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4355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45771" y="9406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195736" y="1916832"/>
            <a:ext cx="1296144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491880" y="9473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115616" y="3149522"/>
            <a:ext cx="298833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da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7543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45771" y="9406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195736" y="1916832"/>
            <a:ext cx="1296144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491880" y="9473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115616" y="3149522"/>
            <a:ext cx="298833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dı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5312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45771" y="9406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195736" y="1916832"/>
            <a:ext cx="1296144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491880" y="9473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115616" y="3149522"/>
            <a:ext cx="298833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di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838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45771" y="9406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195736" y="1916832"/>
            <a:ext cx="1296144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491880" y="9473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115616" y="3149522"/>
            <a:ext cx="298833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du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2247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45771" y="9406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195736" y="1916832"/>
            <a:ext cx="1296144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491880" y="9473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ü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115616" y="3149522"/>
            <a:ext cx="298833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dü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0166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D:\CUMA ARAYICI TÜM DOSYALAR\YENİ SINIFIM 1-4.SINIF TÜM DERSLER DOSYASI\2014-2015 EĞ.ÖĞRT.YENİ 1.SINIF DOSYASI\1.SINIF TÜM DERSLER DOSYASI\2015-2016 1.SINIFLAR DOSYASI\TÜM SESLER ÖZEL SUNULARI\29 HARFİN YAZIMININ GİFLERİ\D sürekli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01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7780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45771" y="9406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195736" y="1916832"/>
            <a:ext cx="1296144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491880" y="9473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115616" y="3149522"/>
            <a:ext cx="298833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do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3390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45771" y="9406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195736" y="1916832"/>
            <a:ext cx="1296144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491880" y="9473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ö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115616" y="3149522"/>
            <a:ext cx="298833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dö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3462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40636"/>
            <a:ext cx="288032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de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699792" y="2032248"/>
            <a:ext cx="1728192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4098133" y="9473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115616" y="3149522"/>
            <a:ext cx="298833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del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321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40636"/>
            <a:ext cx="288032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err="1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di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699792" y="2032248"/>
            <a:ext cx="1728192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4098133" y="9473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115616" y="3149522"/>
            <a:ext cx="298833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dil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2" name="Düz Ok Bağlayıcısı 11"/>
          <p:cNvCxnSpPr/>
          <p:nvPr/>
        </p:nvCxnSpPr>
        <p:spPr>
          <a:xfrm>
            <a:off x="3707904" y="4569223"/>
            <a:ext cx="1306016" cy="83913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026" name="Picture 2" descr="http://medya.buldumbuldum.com/tounge_telephone_dil_telefon_5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3920" y="3117160"/>
            <a:ext cx="3878560" cy="2904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5272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40636"/>
            <a:ext cx="288032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do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699792" y="2032248"/>
            <a:ext cx="1728192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4098133" y="9473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115616" y="3149522"/>
            <a:ext cx="298833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dol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0592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40636"/>
            <a:ext cx="288032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err="1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du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699792" y="2032248"/>
            <a:ext cx="1728192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4098133" y="9473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115616" y="3149522"/>
            <a:ext cx="298833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dul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6243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40636"/>
            <a:ext cx="288032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de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699792" y="2032248"/>
            <a:ext cx="1728192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4098133" y="9473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115616" y="3149522"/>
            <a:ext cx="298833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det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6476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40636"/>
            <a:ext cx="288032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da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699792" y="2032248"/>
            <a:ext cx="1728192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4098133" y="9473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115616" y="3149522"/>
            <a:ext cx="298833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dat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4623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40636"/>
            <a:ext cx="288032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err="1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dı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699792" y="2032248"/>
            <a:ext cx="1728192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4098133" y="9473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115616" y="3149522"/>
            <a:ext cx="298833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dıt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4517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40636"/>
            <a:ext cx="288032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err="1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du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699792" y="2032248"/>
            <a:ext cx="1728192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4098133" y="9473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115616" y="3149522"/>
            <a:ext cx="298833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dut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2" name="Düz Ok Bağlayıcısı 11"/>
          <p:cNvCxnSpPr/>
          <p:nvPr/>
        </p:nvCxnSpPr>
        <p:spPr>
          <a:xfrm>
            <a:off x="4103948" y="4509120"/>
            <a:ext cx="1116124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2050" name="Picture 2" descr="http://www.alasayvan.com/attachments/sifali-bitkiler-85701d1426767648/dut-resi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9305" y="2956544"/>
            <a:ext cx="3633175" cy="3496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7961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D:\CUMA ARAYICI TÜM DOSYALAR\YENİ SINIFIM 1-4.SINIF TÜM DERSLER DOSYASI\2014-2015 EĞ.ÖĞRT.YENİ 1.SINIF DOSYASI\1.SINIF TÜM DERSLER DOSYASI\2015-2016 1.SINIFLAR DOSYASI\TÜM SESLER ÖZEL SUNULARI\29 HARFİN YAZIMININ GİFLERİ\D sürekli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01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9128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40636"/>
            <a:ext cx="288032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err="1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di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699792" y="2032248"/>
            <a:ext cx="1728192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4098133" y="9473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115616" y="3149522"/>
            <a:ext cx="298833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dit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9023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40636"/>
            <a:ext cx="288032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de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699792" y="2032248"/>
            <a:ext cx="1728192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4098133" y="9473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115616" y="3149522"/>
            <a:ext cx="298833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der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238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40636"/>
            <a:ext cx="288032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da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699792" y="2032248"/>
            <a:ext cx="1728192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4098133" y="9473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755576" y="3149522"/>
            <a:ext cx="334837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dar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1586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40636"/>
            <a:ext cx="288032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err="1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dı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699792" y="2032248"/>
            <a:ext cx="1728192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4098133" y="9473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755576" y="3149522"/>
            <a:ext cx="334837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dır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7390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40636"/>
            <a:ext cx="288032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err="1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di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699792" y="2032248"/>
            <a:ext cx="1728192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4098133" y="9473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755576" y="3149522"/>
            <a:ext cx="334837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dir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7767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40636"/>
            <a:ext cx="288032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err="1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du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699792" y="2032248"/>
            <a:ext cx="1728192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4098133" y="9473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755576" y="3149522"/>
            <a:ext cx="334837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dur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2" name="Düz Ok Bağlayıcısı 11"/>
          <p:cNvCxnSpPr/>
          <p:nvPr/>
        </p:nvCxnSpPr>
        <p:spPr>
          <a:xfrm>
            <a:off x="4103948" y="4437112"/>
            <a:ext cx="1116124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074" name="Picture 2" descr="http://www.ivek.org.tr/d/news/22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110461"/>
            <a:ext cx="3816424" cy="3126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2023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40636"/>
            <a:ext cx="288032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do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699792" y="2032248"/>
            <a:ext cx="1728192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4098133" y="9473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755576" y="3149522"/>
            <a:ext cx="334837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dor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0083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40636"/>
            <a:ext cx="288032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de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699792" y="2032248"/>
            <a:ext cx="1728192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4098133" y="9473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755576" y="3149522"/>
            <a:ext cx="334837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dek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83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40636"/>
            <a:ext cx="288032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da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699792" y="2032248"/>
            <a:ext cx="1728192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4098133" y="9473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755576" y="3149522"/>
            <a:ext cx="334837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dak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5060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40636"/>
            <a:ext cx="288032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err="1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dı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699792" y="2032248"/>
            <a:ext cx="1728192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4098133" y="9473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755576" y="3149522"/>
            <a:ext cx="334837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dık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4343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D:\CUMA ARAYICI TÜM DOSYALAR\YENİ SINIFIM 1-4.SINIF TÜM DERSLER DOSYASI\2014-2015 EĞ.ÖĞRT.YENİ 1.SINIF DOSYASI\1.SINIF TÜM DERSLER DOSYASI\2015-2016 1.SINIFLAR DOSYASI\TÜM SESLER ÖZEL SUNULARI\29 HARFİN YAZIMININ GİFLERİ\D sürekli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01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4450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40636"/>
            <a:ext cx="288032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err="1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di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699792" y="2032248"/>
            <a:ext cx="1728192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4098133" y="9473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755576" y="3149522"/>
            <a:ext cx="334837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dik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2" name="Düz Ok Bağlayıcısı 11"/>
          <p:cNvCxnSpPr/>
          <p:nvPr/>
        </p:nvCxnSpPr>
        <p:spPr>
          <a:xfrm>
            <a:off x="3869922" y="4509120"/>
            <a:ext cx="1116124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4098" name="Picture 2" descr="http://4.bp.blogspot.com/-e0vn7jGZ6Po/UxXvLGzXGsI/AAAAAAAADfQ/eHKxuXKFJgY/s1600/n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149522"/>
            <a:ext cx="3816424" cy="3159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0333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40636"/>
            <a:ext cx="288032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err="1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du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699792" y="2032248"/>
            <a:ext cx="1728192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4098133" y="9473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755576" y="3149522"/>
            <a:ext cx="334837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duk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504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40636"/>
            <a:ext cx="288032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do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699792" y="2032248"/>
            <a:ext cx="1728192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4098133" y="9473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755576" y="3149522"/>
            <a:ext cx="334837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dok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6834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40636"/>
            <a:ext cx="288032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de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699792" y="2032248"/>
            <a:ext cx="1728192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4098133" y="9473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755576" y="3149522"/>
            <a:ext cx="334837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den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946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40636"/>
            <a:ext cx="288032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da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699792" y="2032248"/>
            <a:ext cx="1728192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4098133" y="9473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755576" y="3149522"/>
            <a:ext cx="334837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dan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8255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40636"/>
            <a:ext cx="288032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err="1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dı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699792" y="2032248"/>
            <a:ext cx="1728192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4098133" y="9473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755576" y="3149522"/>
            <a:ext cx="334837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dın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59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40636"/>
            <a:ext cx="288032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do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699792" y="2032248"/>
            <a:ext cx="1728192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4098133" y="9473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755576" y="3149522"/>
            <a:ext cx="334837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don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2" name="Düz Ok Bağlayıcısı 11"/>
          <p:cNvCxnSpPr/>
          <p:nvPr/>
        </p:nvCxnSpPr>
        <p:spPr>
          <a:xfrm>
            <a:off x="3869922" y="4509120"/>
            <a:ext cx="1116124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5122" name="Picture 2" descr="http://nedenneden.files.wordpress.com/2007/06/icecub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046" y="3356992"/>
            <a:ext cx="3906434" cy="2736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8858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40636"/>
            <a:ext cx="288032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err="1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du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699792" y="2032248"/>
            <a:ext cx="1728192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4098133" y="9473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395536" y="3149522"/>
            <a:ext cx="370841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dun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774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40636"/>
            <a:ext cx="288032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de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699792" y="2032248"/>
            <a:ext cx="1728192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4423792" y="940635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07504" y="3149522"/>
            <a:ext cx="3996444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dem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1881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40636"/>
            <a:ext cx="288032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da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699792" y="2032248"/>
            <a:ext cx="1728192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4423792" y="940635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07504" y="3149522"/>
            <a:ext cx="3996444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dam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2" name="Düz Ok Bağlayıcısı 11"/>
          <p:cNvCxnSpPr/>
          <p:nvPr/>
        </p:nvCxnSpPr>
        <p:spPr>
          <a:xfrm>
            <a:off x="3869922" y="4509120"/>
            <a:ext cx="1116124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146" name="Picture 2" descr="http://d.haber3.com/other/sanatcilarin-koyunde-dam-yuvagi-mesaisi-IHA-20111102AY482262-2-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046" y="3284984"/>
            <a:ext cx="405045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1807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55576" y="1196752"/>
            <a:ext cx="144016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</a:t>
            </a:r>
            <a:endParaRPr lang="tr-TR" sz="1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195736" y="2348880"/>
            <a:ext cx="1296144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923928" y="1349152"/>
            <a:ext cx="144016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</a:t>
            </a:r>
            <a:endParaRPr lang="tr-TR" sz="1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7769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40636"/>
            <a:ext cx="288032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err="1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dı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699792" y="2032248"/>
            <a:ext cx="1728192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4423792" y="940635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07504" y="3149522"/>
            <a:ext cx="3996444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dım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9657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40636"/>
            <a:ext cx="288032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err="1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di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699792" y="2032248"/>
            <a:ext cx="1728192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4423792" y="940635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07504" y="3149522"/>
            <a:ext cx="3996444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dim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7993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40636"/>
            <a:ext cx="288032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err="1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du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699792" y="2032248"/>
            <a:ext cx="1728192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4423792" y="940635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07504" y="3149522"/>
            <a:ext cx="3996444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dum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1922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40636"/>
            <a:ext cx="288032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do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699792" y="2032248"/>
            <a:ext cx="1728192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4423792" y="940635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07504" y="3149522"/>
            <a:ext cx="3996444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dom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2" name="Düz Ok Bağlayıcısı 11"/>
          <p:cNvCxnSpPr/>
          <p:nvPr/>
        </p:nvCxnSpPr>
        <p:spPr>
          <a:xfrm>
            <a:off x="3869922" y="4509120"/>
            <a:ext cx="1116124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2458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40636"/>
            <a:ext cx="288032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de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699792" y="2032248"/>
            <a:ext cx="1728192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4423792" y="940635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07504" y="3149522"/>
            <a:ext cx="3996444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dey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5497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40636"/>
            <a:ext cx="288032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da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699792" y="2032248"/>
            <a:ext cx="1728192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4423792" y="940635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07504" y="3149522"/>
            <a:ext cx="3996444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day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404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40636"/>
            <a:ext cx="288032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err="1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dı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699792" y="2032248"/>
            <a:ext cx="1728192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4423792" y="940635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07504" y="3149522"/>
            <a:ext cx="3996444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dıy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9218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40636"/>
            <a:ext cx="288032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err="1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di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699792" y="2032248"/>
            <a:ext cx="1728192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4423792" y="940635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07504" y="3149522"/>
            <a:ext cx="3996444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diy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5850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40636"/>
            <a:ext cx="288032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do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699792" y="2032248"/>
            <a:ext cx="1728192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4423792" y="940635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07504" y="3149522"/>
            <a:ext cx="3996444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doy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3339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40636"/>
            <a:ext cx="288032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err="1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du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699792" y="2032248"/>
            <a:ext cx="1728192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4423792" y="940635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07504" y="3149522"/>
            <a:ext cx="3996444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duy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6922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45771" y="9406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195736" y="1916832"/>
            <a:ext cx="1296144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491880" y="9473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115616" y="3149522"/>
            <a:ext cx="298833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ed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8142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4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2819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DERS: 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35158" y="95152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KONU: </a:t>
            </a:r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 SUNUSU</a:t>
            </a:r>
            <a:endParaRPr lang="tr-TR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2604298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 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 </a:t>
            </a:r>
            <a:r>
              <a:rPr lang="tr-TR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ÖĞRETMENİ-MALATYA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3342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45771" y="9406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195736" y="1916832"/>
            <a:ext cx="1296144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491880" y="9473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115616" y="3149522"/>
            <a:ext cx="298833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ad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055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45771" y="9406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195736" y="1916832"/>
            <a:ext cx="1296144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491880" y="9473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115616" y="3149522"/>
            <a:ext cx="298833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ıd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680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D-SESİ HECE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45771" y="9406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endParaRPr lang="tr-TR" sz="135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195736" y="1916832"/>
            <a:ext cx="1296144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3491880" y="947336"/>
            <a:ext cx="1440160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</a:t>
            </a:r>
            <a:endParaRPr lang="tr-TR" sz="135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596462" y="1306834"/>
            <a:ext cx="504056" cy="3158988"/>
          </a:xfrm>
          <a:prstGeom prst="rightBrac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115616" y="3149522"/>
            <a:ext cx="2988332" cy="21698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35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id</a:t>
            </a:r>
            <a:endParaRPr lang="tr-TR" sz="13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4204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308</Words>
  <Application>Microsoft Office PowerPoint</Application>
  <PresentationFormat>Ekran Gösterisi (4:3)</PresentationFormat>
  <Paragraphs>227</Paragraphs>
  <Slides>60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60</vt:i4>
      </vt:variant>
    </vt:vector>
  </HeadingPairs>
  <TitlesOfParts>
    <vt:vector size="65" baseType="lpstr">
      <vt:lpstr>Arial</vt:lpstr>
      <vt:lpstr>Calibri</vt:lpstr>
      <vt:lpstr>Hand writing Mutlu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doğan</cp:lastModifiedBy>
  <cp:revision>9</cp:revision>
  <dcterms:created xsi:type="dcterms:W3CDTF">2015-10-06T12:00:39Z</dcterms:created>
  <dcterms:modified xsi:type="dcterms:W3CDTF">2015-11-26T18:15:20Z</dcterms:modified>
</cp:coreProperties>
</file>