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256" r:id="rId2"/>
    <p:sldId id="288" r:id="rId3"/>
    <p:sldId id="275" r:id="rId4"/>
    <p:sldId id="271" r:id="rId5"/>
    <p:sldId id="281" r:id="rId6"/>
    <p:sldId id="258" r:id="rId7"/>
    <p:sldId id="264" r:id="rId8"/>
    <p:sldId id="279" r:id="rId9"/>
    <p:sldId id="278" r:id="rId10"/>
    <p:sldId id="277" r:id="rId11"/>
    <p:sldId id="261" r:id="rId12"/>
    <p:sldId id="276" r:id="rId13"/>
    <p:sldId id="270" r:id="rId14"/>
    <p:sldId id="274" r:id="rId15"/>
    <p:sldId id="259" r:id="rId16"/>
    <p:sldId id="285" r:id="rId17"/>
    <p:sldId id="289" r:id="rId18"/>
    <p:sldId id="286" r:id="rId19"/>
    <p:sldId id="290" r:id="rId20"/>
    <p:sldId id="291" r:id="rId21"/>
    <p:sldId id="292" r:id="rId22"/>
    <p:sldId id="293" r:id="rId23"/>
    <p:sldId id="287" r:id="rId24"/>
    <p:sldId id="269" r:id="rId25"/>
    <p:sldId id="284" r:id="rId26"/>
    <p:sldId id="268" r:id="rId27"/>
    <p:sldId id="283" r:id="rId28"/>
    <p:sldId id="267" r:id="rId29"/>
    <p:sldId id="282" r:id="rId30"/>
    <p:sldId id="280" r:id="rId31"/>
    <p:sldId id="273" r:id="rId32"/>
    <p:sldId id="266" r:id="rId33"/>
    <p:sldId id="265" r:id="rId34"/>
    <p:sldId id="272" r:id="rId35"/>
    <p:sldId id="257" r:id="rId3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AFE0D9-ED1C-4037-9345-E1C8C95438AE}" type="datetimeFigureOut">
              <a:rPr lang="tr-TR" smtClean="0"/>
              <a:t>21.03.2016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687AC8-0061-4145-8CF9-7F1B4348828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65809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687AC8-0061-4145-8CF9-7F1B43488284}" type="slidenum">
              <a:rPr lang="tr-TR" smtClean="0"/>
              <a:t>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024200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687AC8-0061-4145-8CF9-7F1B43488284}" type="slidenum">
              <a:rPr lang="tr-TR" smtClean="0"/>
              <a:t>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044765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687AC8-0061-4145-8CF9-7F1B43488284}" type="slidenum">
              <a:rPr lang="tr-TR" smtClean="0"/>
              <a:t>14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344007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687AC8-0061-4145-8CF9-7F1B43488284}" type="slidenum">
              <a:rPr lang="tr-TR" smtClean="0"/>
              <a:t>19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612246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687AC8-0061-4145-8CF9-7F1B43488284}" type="slidenum">
              <a:rPr lang="tr-TR" smtClean="0"/>
              <a:t>26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288641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687AC8-0061-4145-8CF9-7F1B43488284}" type="slidenum">
              <a:rPr lang="tr-TR" smtClean="0"/>
              <a:t>31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650530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687AC8-0061-4145-8CF9-7F1B43488284}" type="slidenum">
              <a:rPr lang="tr-TR" smtClean="0"/>
              <a:t>35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840247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21.03.2016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21.03.2016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21.03.2016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21.03.2016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21.03.2016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21.03.2016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21.03.2016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2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2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TÜRKÇE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107025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İSTANBUL 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DÜNYAM 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İŞLENİŞ 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SUNUSU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3573016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44896" y="5103674"/>
            <a:ext cx="917834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İLKOKULU 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ÖĞRT./MALATYA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2" name="Dikdörtgen 1"/>
          <p:cNvSpPr/>
          <p:nvPr/>
        </p:nvSpPr>
        <p:spPr>
          <a:xfrm>
            <a:off x="3449160" y="3244334"/>
            <a:ext cx="19875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smtClean="0">
                <a:hlinkClick r:id="rId3"/>
              </a:rPr>
              <a:t>www.sorubak.com</a:t>
            </a:r>
            <a:r>
              <a:rPr lang="tr-TR" dirty="0" smtClean="0"/>
              <a:t>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036794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24847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Metin kutusu 1"/>
          <p:cNvSpPr txBox="1"/>
          <p:nvPr/>
        </p:nvSpPr>
        <p:spPr>
          <a:xfrm>
            <a:off x="395536" y="2204864"/>
            <a:ext cx="21602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Çocuk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1115616" y="3356992"/>
            <a:ext cx="28803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İstanbul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107504" y="5949280"/>
            <a:ext cx="41044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Geçen yaz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4600330" y="1920346"/>
            <a:ext cx="4364157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İstanbul’ gidip önemli yerlerini ziyaret etmesi ve aldığı giysilerden dolayı ona Gümüşhane’de lakap takılması.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671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İSTANBU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L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49948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107504" y="1700808"/>
            <a:ext cx="885698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Anadolu ve Rumeli olarak boğazın iki tarafında yer alması.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395536" y="3573016"/>
            <a:ext cx="85689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Hayvanlar kafeste oldukları için.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125218" y="5589240"/>
            <a:ext cx="896448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3200" dirty="0">
                <a:solidFill>
                  <a:srgbClr val="FF0000"/>
                </a:solidFill>
                <a:latin typeface="Rockwell Extra Bold" pitchFamily="18" charset="0"/>
              </a:rPr>
              <a:t>Hem </a:t>
            </a:r>
            <a:r>
              <a:rPr lang="sv-SE" sz="3200" dirty="0" smtClean="0">
                <a:solidFill>
                  <a:srgbClr val="FF0000"/>
                </a:solidFill>
                <a:latin typeface="Rockwell Extra Bold" pitchFamily="18" charset="0"/>
              </a:rPr>
              <a:t>kaçmas</a:t>
            </a:r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ı</a:t>
            </a:r>
            <a:r>
              <a:rPr lang="sv-SE" sz="3200" dirty="0" smtClean="0">
                <a:solidFill>
                  <a:srgbClr val="FF0000"/>
                </a:solidFill>
                <a:latin typeface="Rockwell Extra Bold" pitchFamily="18" charset="0"/>
              </a:rPr>
              <a:t>nlar </a:t>
            </a:r>
            <a:r>
              <a:rPr lang="sv-SE" sz="3200" dirty="0">
                <a:solidFill>
                  <a:srgbClr val="FF0000"/>
                </a:solidFill>
                <a:latin typeface="Rockwell Extra Bold" pitchFamily="18" charset="0"/>
              </a:rPr>
              <a:t>hem de </a:t>
            </a:r>
            <a:r>
              <a:rPr lang="sv-SE" sz="3200" dirty="0" smtClean="0">
                <a:solidFill>
                  <a:srgbClr val="FF0000"/>
                </a:solidFill>
                <a:latin typeface="Rockwell Extra Bold" pitchFamily="18" charset="0"/>
              </a:rPr>
              <a:t>insanlar onlar</a:t>
            </a:r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ı</a:t>
            </a:r>
            <a:r>
              <a:rPr lang="sv-SE" sz="3200" dirty="0" smtClean="0">
                <a:solidFill>
                  <a:srgbClr val="FF0000"/>
                </a:solidFill>
                <a:latin typeface="Rockwell Extra Bold" pitchFamily="18" charset="0"/>
              </a:rPr>
              <a:t> görüp tan</a:t>
            </a:r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ı</a:t>
            </a:r>
            <a:r>
              <a:rPr lang="sv-SE" sz="3200" dirty="0" smtClean="0">
                <a:solidFill>
                  <a:srgbClr val="FF0000"/>
                </a:solidFill>
                <a:latin typeface="Rockwell Extra Bold" pitchFamily="18" charset="0"/>
              </a:rPr>
              <a:t>s</a:t>
            </a:r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ı</a:t>
            </a:r>
            <a:r>
              <a:rPr lang="sv-SE" sz="3200" dirty="0" smtClean="0">
                <a:solidFill>
                  <a:srgbClr val="FF0000"/>
                </a:solidFill>
                <a:latin typeface="Rockwell Extra Bold" pitchFamily="18" charset="0"/>
              </a:rPr>
              <a:t>nlar diye</a:t>
            </a:r>
            <a:r>
              <a:rPr lang="sv-SE" sz="3200" dirty="0">
                <a:solidFill>
                  <a:srgbClr val="FF0000"/>
                </a:solidFill>
                <a:latin typeface="Rockwell Extra Bold" pitchFamily="18" charset="0"/>
              </a:rPr>
              <a:t>.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8247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42" y="11696"/>
            <a:ext cx="9133858" cy="68463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gent Orange" pitchFamily="2" charset="0"/>
                <a:cs typeface="Agent Orange" pitchFamily="2" charset="0"/>
              </a:rPr>
              <a:t>HAYVANAT BAHÇESİ</a:t>
            </a:r>
            <a:endParaRPr lang="tr-TR" sz="54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gent Orange" pitchFamily="2" charset="0"/>
              <a:cs typeface="Agent Orange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9525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SÖZCÜK ÇALIŞMASI: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19201" y="103996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BOĞAZ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9201" y="1844824"/>
            <a:ext cx="8928992" cy="48320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4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İki denizi birbirine bağlayan, biçimleri, uzunluk ve genişlikleri, üzerindeki akıntı düzenleri gibi özellikleriyle ayrımlı dar su </a:t>
            </a:r>
            <a:r>
              <a:rPr lang="tr-TR" sz="4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geçidi.</a:t>
            </a:r>
            <a:endParaRPr lang="tr-TR" sz="4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2192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 descr="http://www.mailce.com/wp-content/uploads/2013/03/cebelitar%C4%B1k-bo%C4%9Faz%C4%B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gent Orange" pitchFamily="2" charset="0"/>
                <a:cs typeface="Agent Orange" pitchFamily="2" charset="0"/>
              </a:rPr>
              <a:t>BOĞAZ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 flipH="1">
            <a:off x="3635896" y="908720"/>
            <a:ext cx="864096" cy="2736304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10606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SÖZCÜK ÇALIŞMASI: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19201" y="103996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KAFES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9201" y="1844824"/>
            <a:ext cx="8928992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*1-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Hayvanlar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için aralıklı tel, metal veya ağaç çubuklardan yapılmış taşınabilir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bölme.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1097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www.turizmglobal.com/wp-content/uploads/2016/01/zoo-tg-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14806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4" descr="https://img-s2.onedio.com/id-55d5b6ea1fbd647b29bd57d3/rev-0/w-635/f-jpg-webp/s-04f38dbacb346130bbb34e9a0ef29b230d10ec12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6901" y="0"/>
            <a:ext cx="40170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gent Orange" pitchFamily="2" charset="0"/>
                <a:cs typeface="Agent Orange" pitchFamily="2" charset="0"/>
              </a:rPr>
              <a:t>KAFES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gent Orange" pitchFamily="2" charset="0"/>
              <a:cs typeface="Agent Orange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3495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SÖZCÜK ÇALIŞMASI: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19201" y="103996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KAFES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9201" y="1844824"/>
            <a:ext cx="8928992" cy="47089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*2-</a:t>
            </a:r>
            <a:r>
              <a:rPr lang="tr-TR" sz="60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Vahşi hayvanlar için demir çubuklarla yapılmış taşınabilir </a:t>
            </a:r>
            <a:r>
              <a:rPr lang="tr-TR" sz="6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bölme.</a:t>
            </a:r>
            <a:endParaRPr lang="tr-TR" sz="6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5320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8" name="Picture 4" descr="http://www.tatiluzmani.tv/wp-content/uploads/2014/12/istanbul-k%C4%B1%C5%9F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İstanbul denince aklınıza neler geliyor?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57669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0" y="16705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SUR: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9201" y="829161"/>
            <a:ext cx="892899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60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Kale duvarı</a:t>
            </a:r>
            <a:endParaRPr lang="tr-TR" sz="6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pic>
        <p:nvPicPr>
          <p:cNvPr id="1026" name="Picture 2" descr="http://howtoistanbul.com/wp-content/uploads/2013/07/Yedikule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00808"/>
            <a:ext cx="9144000" cy="5157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Dikdörtgen 6"/>
          <p:cNvSpPr/>
          <p:nvPr/>
        </p:nvSpPr>
        <p:spPr>
          <a:xfrm>
            <a:off x="251520" y="1844824"/>
            <a:ext cx="216024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unny$mambo" pitchFamily="2" charset="0"/>
              </a:rPr>
              <a:t>SUR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unny$mambo" pitchFamily="2" charset="0"/>
            </a:endParaRPr>
          </a:p>
        </p:txBody>
      </p:sp>
      <p:cxnSp>
        <p:nvCxnSpPr>
          <p:cNvPr id="4" name="Düz Ok Bağlayıcısı 3"/>
          <p:cNvCxnSpPr/>
          <p:nvPr/>
        </p:nvCxnSpPr>
        <p:spPr>
          <a:xfrm>
            <a:off x="2051720" y="2564904"/>
            <a:ext cx="2531977" cy="770384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2223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SÖZCÜK ÇALIŞMASI: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19201" y="103996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VAPUR: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9201" y="1844824"/>
            <a:ext cx="892899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40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Su buharı gücüyle çalışan gemi</a:t>
            </a:r>
            <a:endParaRPr lang="tr-TR" sz="4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pic>
        <p:nvPicPr>
          <p:cNvPr id="2050" name="Picture 2" descr="http://nasilgidiliyor.com/resimleri/istanbul_istinye_vapur_iskelesi-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68263"/>
            <a:ext cx="9144000" cy="3689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2886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119201" y="16705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ÇEŞME: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9201" y="764704"/>
            <a:ext cx="8928992" cy="550920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4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Genellikle yol kenarlarında herkesin yararlanması için yapılan, borularla gelen suyun bir oluktan veya musluktan aktığı, yalaklı su hazinesi veya yapısı, </a:t>
            </a:r>
            <a:r>
              <a:rPr lang="tr-TR" sz="4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pınar.</a:t>
            </a:r>
            <a:endParaRPr lang="tr-TR" sz="4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1595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s://bedrikamer.files.wordpress.com/2012/12/bk6.jpg?w=358&amp;h=27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unny$mambo" pitchFamily="2" charset="0"/>
              </a:rPr>
              <a:t>ÇEŞME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unny$mamb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365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539552" y="1772816"/>
            <a:ext cx="432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1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549491" y="2492896"/>
            <a:ext cx="432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2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549491" y="3136612"/>
            <a:ext cx="432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4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549491" y="3861048"/>
            <a:ext cx="432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3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7912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 descr="http://3.bp.blogspot.com/-bT5a6lZp8jY/T2w8vK_NFMI/AAAAAAAABa4/TE8ozvOIQOk/s1600/istanbul_manzara1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Kendi ilinizle İstanbul’un benzer yönleri nelerdir?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51453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194048" y="2420888"/>
            <a:ext cx="432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3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179512" y="3127251"/>
            <a:ext cx="432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2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179512" y="3861048"/>
            <a:ext cx="432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1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3140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http://www.forumlordum.net/attachments/3374d1341336472/istanbul-g-n-bat-m-manzaralar-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Bir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kuş olsaydınız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ülkemizin neresine gitmek isterdiniz? Neden?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93609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68244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6" name="Picture 4" descr="http://img01.imgfotokritik.com/fk_new/big/5/6/6/566276/3063917-ey-guzel-istanbu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İstanbul’a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“iki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yakalı şehir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” denmesinin sebebi nedir?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63819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İstanbul’da en çok nereleri görmek isterdiniz?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15341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 descr="http://photos1.blogger.com/blogger/3560/3697/1600/istanbul25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Metinde İstanbul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’daki hangi büyük yapılardan bahsediyor?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62399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Oktay’ın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tatili ne kadar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sürmüştür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2521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683568" y="836711"/>
            <a:ext cx="21602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ADANA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539552" y="1628800"/>
            <a:ext cx="21602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BURSA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467544" y="2492896"/>
            <a:ext cx="21602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CEYHAN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524338" y="3416626"/>
            <a:ext cx="36876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ÇANAKKALE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664163" y="4149080"/>
            <a:ext cx="35477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DENİZLİ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467544" y="5085184"/>
            <a:ext cx="38884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EDİRNE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559361" y="5877272"/>
            <a:ext cx="36525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FATSA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5508104" y="836712"/>
            <a:ext cx="33843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MALATYA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5508104" y="1659968"/>
            <a:ext cx="33843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NEVŞEHİR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5292080" y="2492895"/>
            <a:ext cx="3600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ORDU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5292080" y="3284984"/>
            <a:ext cx="21602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ÖREN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5292080" y="4169362"/>
            <a:ext cx="3600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PAZARCIK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16" name="Metin kutusu 15"/>
          <p:cNvSpPr txBox="1"/>
          <p:nvPr/>
        </p:nvSpPr>
        <p:spPr>
          <a:xfrm>
            <a:off x="5268483" y="5083696"/>
            <a:ext cx="21602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RİZE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17" name="Metin kutusu 16"/>
          <p:cNvSpPr txBox="1"/>
          <p:nvPr/>
        </p:nvSpPr>
        <p:spPr>
          <a:xfrm>
            <a:off x="5268482" y="5908440"/>
            <a:ext cx="36239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SAMSUN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4310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5" y="0"/>
            <a:ext cx="914048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611560" y="32695"/>
            <a:ext cx="36724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GİRESUN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539552" y="980728"/>
            <a:ext cx="15841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AĞRI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639078" y="1700808"/>
            <a:ext cx="35008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HAKKARİ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582148" y="2636912"/>
            <a:ext cx="34137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ISPARTA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662405" y="3429038"/>
            <a:ext cx="21602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İZMİR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582148" y="4365104"/>
            <a:ext cx="28377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JAPONYA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662405" y="5229200"/>
            <a:ext cx="21602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KONYA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611559" y="6093296"/>
            <a:ext cx="39621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LÜLEBURGAZ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5436096" y="32695"/>
            <a:ext cx="35283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ŞANLURFA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5466116" y="836711"/>
            <a:ext cx="34983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TOKAT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5436095" y="1700807"/>
            <a:ext cx="35283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UŞAK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5422572" y="2636912"/>
            <a:ext cx="35419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ÜMRANİYE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16" name="Metin kutusu 15"/>
          <p:cNvSpPr txBox="1"/>
          <p:nvPr/>
        </p:nvSpPr>
        <p:spPr>
          <a:xfrm>
            <a:off x="5364088" y="3429000"/>
            <a:ext cx="35283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VAN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17" name="Metin kutusu 16"/>
          <p:cNvSpPr txBox="1"/>
          <p:nvPr/>
        </p:nvSpPr>
        <p:spPr>
          <a:xfrm>
            <a:off x="5364088" y="4365103"/>
            <a:ext cx="35283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YOZGAT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18" name="Metin kutusu 17"/>
          <p:cNvSpPr txBox="1"/>
          <p:nvPr/>
        </p:nvSpPr>
        <p:spPr>
          <a:xfrm>
            <a:off x="5422572" y="5229238"/>
            <a:ext cx="35419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ZONGULDAK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3969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N-Maxi" pitchFamily="2" charset="0"/>
              </a:rPr>
              <a:t>İSTANBUL BOĞAZI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N-Maxi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1780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TÜRKÇE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107025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İSTANBUL DÜNYAM İŞLENİŞ SUNUSU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07504" y="3501008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99999" y="5096245"/>
            <a:ext cx="917834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İLKOKULU 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ÖĞRT./MALATYA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2442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İstanbul’ hiç gittiniz mi?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4737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www.burdurweb.com/web/wp-content/uploads/istanbul-gece-manzarasi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İstanbul’un</a:t>
            </a:r>
            <a:endParaRPr lang="tr-TR" sz="54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en çok hangi özellikleri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beğenilmektedir? 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54062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11350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87550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348" y="0"/>
            <a:ext cx="915934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5302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76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48376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</TotalTime>
  <Words>306</Words>
  <Application>Microsoft Office PowerPoint</Application>
  <PresentationFormat>Ekran Gösterisi (4:3)</PresentationFormat>
  <Paragraphs>99</Paragraphs>
  <Slides>35</Slides>
  <Notes>7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6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35</vt:i4>
      </vt:variant>
    </vt:vector>
  </HeadingPairs>
  <TitlesOfParts>
    <vt:vector size="42" baseType="lpstr">
      <vt:lpstr>Agent Orange</vt:lpstr>
      <vt:lpstr>Arial</vt:lpstr>
      <vt:lpstr>BN-Maxi</vt:lpstr>
      <vt:lpstr>bunny$mambo</vt:lpstr>
      <vt:lpstr>Calibri</vt:lpstr>
      <vt:lpstr>Rockwell Extra Bold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PC</dc:creator>
  <cp:keywords>www.sorubak.com</cp:keywords>
  <dc:description>www.sorubak.com</dc:description>
  <cp:lastModifiedBy>doğan</cp:lastModifiedBy>
  <cp:revision>20</cp:revision>
  <dcterms:created xsi:type="dcterms:W3CDTF">2015-10-03T05:27:38Z</dcterms:created>
  <dcterms:modified xsi:type="dcterms:W3CDTF">2016-03-21T17:37:21Z</dcterms:modified>
</cp:coreProperties>
</file>