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3" r:id="rId3"/>
    <p:sldId id="266" r:id="rId4"/>
    <p:sldId id="265" r:id="rId5"/>
    <p:sldId id="264" r:id="rId6"/>
    <p:sldId id="262" r:id="rId7"/>
    <p:sldId id="261" r:id="rId8"/>
    <p:sldId id="259" r:id="rId9"/>
    <p:sldId id="272" r:id="rId10"/>
    <p:sldId id="281" r:id="rId11"/>
    <p:sldId id="286" r:id="rId12"/>
    <p:sldId id="276" r:id="rId13"/>
    <p:sldId id="273" r:id="rId14"/>
    <p:sldId id="282" r:id="rId15"/>
    <p:sldId id="285" r:id="rId16"/>
    <p:sldId id="277" r:id="rId17"/>
    <p:sldId id="284" r:id="rId18"/>
    <p:sldId id="283" r:id="rId19"/>
    <p:sldId id="269" r:id="rId20"/>
    <p:sldId id="278" r:id="rId21"/>
    <p:sldId id="271" r:id="rId22"/>
    <p:sldId id="280" r:id="rId23"/>
    <p:sldId id="270" r:id="rId24"/>
    <p:sldId id="279" r:id="rId25"/>
    <p:sldId id="268" r:id="rId26"/>
    <p:sldId id="260" r:id="rId27"/>
    <p:sldId id="267" r:id="rId28"/>
    <p:sldId id="275" r:id="rId29"/>
    <p:sldId id="258" r:id="rId30"/>
    <p:sldId id="274" r:id="rId31"/>
    <p:sldId id="25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E2806-FA03-4140-8CAB-9189BCA8C2BC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8EFB3-E40D-4900-B525-942454F3EC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988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8EFB3-E40D-4900-B525-942454F3EC11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626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8EFB3-E40D-4900-B525-942454F3EC11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138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8EFB3-E40D-4900-B525-942454F3EC11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6813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8EFB3-E40D-4900-B525-942454F3EC11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258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8EFB3-E40D-4900-B525-942454F3EC11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6629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8EFB3-E40D-4900-B525-942454F3EC11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321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RÜYA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466333" y="263991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KORKULUK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köprü, merdiven gibi, düşme tehlikesi bulunan yerlere çekilen duvar ya da parmaklık.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2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" name="Picture 2" descr="http://images.otuzuc.net/resimler/diger/45_2013851516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KORKULUK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49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YILDIZ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Güneş ve Ay dışında olmak üzere, gökyüzünde görülen ışıklı gökcisimlerinden her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biri.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31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lh5.googleusercontent.com/-LftM3L5vVAc/VO2-mkpRDVI/AAAAAAABa8w/1IsWYyn1xzQ/w506-h750/image-2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YILDIZ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7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YILDIZ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Herkesçe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beğenilen, çok tanınmış sinema, müzik, tiyatro vb.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sanatçısı.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72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" name="Picture 2" descr="http://img02.imgsinemalar.com/images/artist_buyuk/29251/Kemal-Sunal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YILDIZ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0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SIRT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Omurgalı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 da omurgasız hayvanlarda, boyundan kuyruksokumuna değin uzanan üst bölüm.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75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https://img-s1.onedio.com/id-55817be79f7a7f5e5df3cd2e/rev-0/w-635/f-jpg-webp/s-144d5afcf68fc1b7b1ac761b4dde0e80c84e373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3999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SIRT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V="1">
            <a:off x="3203848" y="771398"/>
            <a:ext cx="4824536" cy="653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4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SIRT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sv-SE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İnsanlarda</a:t>
            </a:r>
            <a:r>
              <a:rPr lang="sv-SE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boyundan bele değin uzanan arka bölüm.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radorecdn.komikler.com/k/komik-resim/000/116/971/116971-sirt_kili_modasi_d5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SIRT</a:t>
            </a: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6516216" y="1628800"/>
            <a:ext cx="0" cy="323366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91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646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GÖKYÜZÜ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Yeryüzünün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üzerine mavi bir kubbe gibi kapanan boşluk, bu kubbenin iç yüzü, göğün görünen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yüzeyi.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41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netanimations.net/Moving-picture-space-scene-animated-gi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GÖKYÜZÜ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55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SÜSLEME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Süslemek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eylemi,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bezeme</a:t>
            </a:r>
          </a:p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Süsleri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yerleştirme biçimi ve sanatı.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44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showtimeorganizasyon.com/wp-content/uploads/2014/11/Balon-S%C3%BCsleme-Be%C5%9Fikta%C5%9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oktayustam.com/images/tarifler/01-12-2014/Aralik%202014/30Aralik2014/301214_00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937"/>
            <a:ext cx="4351649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SÜSLEME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15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KAHRAMAN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Savaşta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yiğitlik ya da tehlikeli bir durumda yararlık gösteren (kimse).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51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819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rüyanın kahramanları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9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819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Yıldız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gidince neye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dönüşmüş?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06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699792" y="558924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Korkuluk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558813" y="558923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Rüya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2819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Mavi yolun 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lmak </a:t>
            </a:r>
            <a:r>
              <a:rPr lang="pt-B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üzere 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olmas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 </a:t>
            </a:r>
            <a:r>
              <a:rPr lang="pt-B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sebebi nedir?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04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6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3278"/>
            <a:ext cx="9144000" cy="499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380312" y="186327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uyku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127776" y="239214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rüyalar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339752" y="357301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mutlu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11560" y="409818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kabuslar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7127776" y="4621404"/>
            <a:ext cx="169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arkadaş-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46923" y="5295402"/>
            <a:ext cx="1247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rgbClr val="FF0000"/>
                </a:solidFill>
              </a:rPr>
              <a:t>larıma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283968" y="580526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dünyaları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9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RÜYA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55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95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68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KORKULUK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Ekili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tarlalarda, bağ, bostan ve bahçelerde, kuşların zarar vermesini önlemek için konulan, kuşları korkutan, insana benzeyen kukla.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hareketligifler.net/data/media/141/korkuluk-hareketli-resim-001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KORKULUK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7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256</Words>
  <Application>Microsoft Office PowerPoint</Application>
  <PresentationFormat>Ekran Gösterisi (4:3)</PresentationFormat>
  <Paragraphs>69</Paragraphs>
  <Slides>31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14</cp:revision>
  <dcterms:created xsi:type="dcterms:W3CDTF">2015-10-03T05:27:38Z</dcterms:created>
  <dcterms:modified xsi:type="dcterms:W3CDTF">2016-04-10T16:26:18Z</dcterms:modified>
</cp:coreProperties>
</file>