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65" r:id="rId3"/>
    <p:sldId id="258" r:id="rId4"/>
    <p:sldId id="283" r:id="rId5"/>
    <p:sldId id="278" r:id="rId6"/>
    <p:sldId id="271" r:id="rId7"/>
    <p:sldId id="264" r:id="rId8"/>
    <p:sldId id="277" r:id="rId9"/>
    <p:sldId id="270" r:id="rId10"/>
    <p:sldId id="276" r:id="rId11"/>
    <p:sldId id="285" r:id="rId12"/>
    <p:sldId id="262" r:id="rId13"/>
    <p:sldId id="286" r:id="rId14"/>
    <p:sldId id="287" r:id="rId15"/>
    <p:sldId id="288" r:id="rId16"/>
    <p:sldId id="289" r:id="rId17"/>
    <p:sldId id="261" r:id="rId18"/>
    <p:sldId id="269" r:id="rId19"/>
    <p:sldId id="274" r:id="rId20"/>
    <p:sldId id="284" r:id="rId21"/>
    <p:sldId id="275" r:id="rId22"/>
    <p:sldId id="267" r:id="rId23"/>
    <p:sldId id="273" r:id="rId24"/>
    <p:sldId id="282" r:id="rId25"/>
    <p:sldId id="268" r:id="rId26"/>
    <p:sldId id="281" r:id="rId27"/>
    <p:sldId id="280" r:id="rId28"/>
    <p:sldId id="266" r:id="rId29"/>
    <p:sldId id="272" r:id="rId30"/>
    <p:sldId id="263" r:id="rId31"/>
    <p:sldId id="279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1DE78-467A-4D68-896B-DBF58C17C536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2FDD9-D30D-4D49-81AF-3A0EC44475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1679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2FDD9-D30D-4D49-81AF-3A0EC4447522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0451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audio" Target="../media/audio1.wav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ANNELER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 </a:t>
            </a:r>
            <a:r>
              <a:rPr lang="nb-NO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EN 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GÜZEL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MELEK: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Tanrı ile insan arasında aracılık yaptığına ve nurdan olduğuna inanılan manevi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varlık.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60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ÇAĞLAYAN: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Küçük bir akarsuyun, çok yüksek olmayan bir yerden dökülüp aktığı yer, küçük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şelale.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14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1.bp.blogspot.com/-Kg8k5oZOkgM/SoGgEw0XG8I/AAAAAAAADNY/RFZ0MWLvBso/s1600/S40318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8" y="244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ÇAĞLAYAN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08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ENGİN: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Ucu bucağı görünmeyecek kadar geniş, çok geniş, </a:t>
            </a:r>
            <a:r>
              <a:rPr lang="tr-TR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vâsi.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72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SÖZCÜK ÇALIŞMASI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9194" y="1015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DUYGU: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1772816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Kimi nesne, olay veya kişilerin insanın iç dünyasında uyandırdığı izlenim,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his.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47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5008" y="244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ALTIN: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7654" y="764704"/>
            <a:ext cx="8928992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2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Doğada az bulunması dolayısıyla para olarak kullanılan ya da devletlerce para karşılığında saklanan değerli maden.</a:t>
            </a:r>
            <a:endParaRPr lang="tr-TR" sz="5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11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15008" y="244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ALTIN: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7654" y="76470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Parlak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san renkte, paslanmayan, kolay işlenebilen, ziynet eşyası olarak da kullanılan maden,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zer.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26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internethaber.com/images/other/ceyrek-altin-ne-kadar-kapalicarsi-altin-fiyatlari-bugu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8" y="244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ALTIN: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64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68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.photobucket.com/albums/v235/SmileyMags/Moms/3261225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Anneler günü hangi tarihte kutlanır?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335699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Anneler günü Mayıs ayının 2.Pazar günü kutlanır.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5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CANIM ANNEM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" name="annem annem canım anne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57600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7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923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.photobucket.com/albums/v235/SmileyMags/Moms/3261225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Anneler günü hangi tarihte kutlanır?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1845" y="4249233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yıl 8 Mayıs Pazar günü kutlanacak.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27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kadinlopedi.com/wp-content/uploads/2015/05/tumblr-Hareketli-anneler-g%C3%BCn%C3%BC-mesajlar%C4%B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81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42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simresim.com/resim/karisik-resimler_09/gif-ifade-icon-32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Anneler hangi durumlarda çok mutlu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olmaktadırlar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51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2.bp.blogspot.com/-b4WKOjALP2Q/UrTkssnAHmI/AAAAAAAAALo/zZWOyHG7D70/s1600/%D0%9C%D0%B0%D0%BC%D0%B0+%D0%B2%D0%B5%D0%B4%D0%B5+%D0%B4%D0%B8%D1%82%D0%B8%D0%BD%D1%8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Annenizle ilgili ilginç bir anınız var mı?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9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115818" y="3480453"/>
            <a:ext cx="1530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güzel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115818" y="4211216"/>
            <a:ext cx="1655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Rockwell Extra Bold" pitchFamily="18" charset="0"/>
              </a:rPr>
              <a:t>güler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724128" y="3449675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iyi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364088" y="424380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melek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89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42.tinypic.com/2ag5chv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Annelerimiz niçin evimizin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mutluluğudur?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71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40.tinypic.com/sfw0b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Şiirde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geçen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altın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kalpli”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sözüyle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anlatılmak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istenen nedir?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14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63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i44.tinypic.com/23tlib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“Annelere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saygı”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denilince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aklınıza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geliyor?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7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771800" y="1916832"/>
            <a:ext cx="5544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Benim annem bir melektir.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915816" y="4581128"/>
            <a:ext cx="55446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Altın kalpli fedakar annem.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i44.tinypic.com/16iv19x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15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ANNELER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 </a:t>
            </a:r>
            <a:r>
              <a:rPr lang="nb-NO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EN </a:t>
            </a:r>
            <a:r>
              <a:rPr lang="nb-NO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GÜZEL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İŞLENİŞ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48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Birinci resimdeki çocuk, annesine ne söylüyor olabilir?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10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İkinci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resimde çocuk, çiçekleri kime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toplamıştır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43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01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86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787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46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257</Words>
  <Application>Microsoft Office PowerPoint</Application>
  <PresentationFormat>Ekran Gösterisi (4:3)</PresentationFormat>
  <Paragraphs>46</Paragraphs>
  <Slides>31</Slides>
  <Notes>1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5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15</cp:revision>
  <dcterms:created xsi:type="dcterms:W3CDTF">2015-10-03T05:27:38Z</dcterms:created>
  <dcterms:modified xsi:type="dcterms:W3CDTF">2016-02-22T18:46:16Z</dcterms:modified>
</cp:coreProperties>
</file>