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7"/>
  </p:notesMasterIdLst>
  <p:sldIdLst>
    <p:sldId id="299" r:id="rId2"/>
    <p:sldId id="300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9" r:id="rId12"/>
    <p:sldId id="317" r:id="rId13"/>
    <p:sldId id="340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18" r:id="rId25"/>
    <p:sldId id="316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51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6380" autoAdjust="0"/>
  </p:normalViewPr>
  <p:slideViewPr>
    <p:cSldViewPr>
      <p:cViewPr varScale="1">
        <p:scale>
          <a:sx n="64" d="100"/>
          <a:sy n="64" d="100"/>
        </p:scale>
        <p:origin x="159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219DF-1EE4-4FA0-9A0D-C0940FA27BCB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6E46E-20EB-4812-B7EB-96F5229F75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3222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tr-TR" altLang="tr-TR" dirty="0" smtClean="0"/>
              <a:t>www.sorubak.com</a:t>
            </a:r>
            <a:endParaRPr lang="tr-TR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50461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974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6744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tr-TR" altLang="tr-TR" smtClean="0"/>
              <a:t>www.sorubak.com</a:t>
            </a:r>
            <a:endParaRPr lang="tr-TR" altLang="tr-TR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4419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8758B-D00B-45E3-B9D7-AFDBEE8FC36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1E8A88F-8DEA-4DF7-827B-A1595E8AEE0A}" type="datetimeFigureOut">
              <a:rPr lang="tr-TR" smtClean="0"/>
              <a:pPr/>
              <a:t>30.10.2015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10" Type="http://schemas.openxmlformats.org/officeDocument/2006/relationships/image" Target="../media/image2.gif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gi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Relationship Id="rId9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857224" y="214290"/>
            <a:ext cx="7643866" cy="186213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ÜÇER RİTMİK SAYMA </a:t>
            </a:r>
            <a:endParaRPr lang="tr-TR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13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572008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Karadam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786322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WordArt 6"/>
          <p:cNvSpPr>
            <a:spLocks noChangeArrowheads="1" noChangeShapeType="1" noTextEdit="1"/>
          </p:cNvSpPr>
          <p:nvPr/>
        </p:nvSpPr>
        <p:spPr bwMode="auto">
          <a:xfrm>
            <a:off x="1785918" y="5429264"/>
            <a:ext cx="5286412" cy="928694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TUNCAY YILDIRICI </a:t>
            </a:r>
            <a:endParaRPr lang="tr-TR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19" name="Text Box 226"/>
          <p:cNvSpPr txBox="1">
            <a:spLocks noChangeArrowheads="1"/>
          </p:cNvSpPr>
          <p:nvPr/>
        </p:nvSpPr>
        <p:spPr bwMode="auto">
          <a:xfrm>
            <a:off x="857224" y="2214554"/>
            <a:ext cx="6715172" cy="1015663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6000" b="1" dirty="0" smtClean="0">
                <a:solidFill>
                  <a:schemeClr val="bg1"/>
                </a:solidFill>
                <a:latin typeface="Tahoma" pitchFamily="34" charset="0"/>
              </a:rPr>
              <a:t>3-6-9-12-15</a:t>
            </a:r>
            <a:endParaRPr lang="tr-TR" sz="6000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0" name="Text Box 226"/>
          <p:cNvSpPr txBox="1">
            <a:spLocks noChangeArrowheads="1"/>
          </p:cNvSpPr>
          <p:nvPr/>
        </p:nvSpPr>
        <p:spPr bwMode="auto">
          <a:xfrm>
            <a:off x="928662" y="3500438"/>
            <a:ext cx="6715172" cy="1015663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6000" b="1" dirty="0" smtClean="0">
                <a:solidFill>
                  <a:schemeClr val="bg1"/>
                </a:solidFill>
                <a:latin typeface="Tahoma" pitchFamily="34" charset="0"/>
              </a:rPr>
              <a:t>18-21-24-27-30</a:t>
            </a:r>
            <a:endParaRPr lang="tr-TR" sz="6000" b="1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643446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928926" y="3500438"/>
            <a:ext cx="3071834" cy="242889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13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27</a:t>
            </a:r>
            <a:endParaRPr lang="tr-TR" sz="1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643446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928926" y="3500438"/>
            <a:ext cx="3071834" cy="242889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13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tr-TR" sz="1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AutoShape 4" descr="Pembe dokulu kağıt"/>
          <p:cNvSpPr>
            <a:spLocks noChangeArrowheads="1"/>
          </p:cNvSpPr>
          <p:nvPr/>
        </p:nvSpPr>
        <p:spPr bwMode="auto">
          <a:xfrm>
            <a:off x="611188" y="836613"/>
            <a:ext cx="1441450" cy="1873250"/>
          </a:xfrm>
          <a:prstGeom prst="bevel">
            <a:avLst>
              <a:gd name="adj" fmla="val 125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412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8000" dirty="0" smtClean="0"/>
              <a:t>3</a:t>
            </a:r>
            <a:endParaRPr lang="tr-TR" sz="8000" dirty="0"/>
          </a:p>
        </p:txBody>
      </p:sp>
      <p:sp>
        <p:nvSpPr>
          <p:cNvPr id="34821" name="AutoShape 5" descr="Pembe dokulu kağıt"/>
          <p:cNvSpPr>
            <a:spLocks noChangeArrowheads="1"/>
          </p:cNvSpPr>
          <p:nvPr/>
        </p:nvSpPr>
        <p:spPr bwMode="auto">
          <a:xfrm>
            <a:off x="2195513" y="836613"/>
            <a:ext cx="1441450" cy="1873250"/>
          </a:xfrm>
          <a:prstGeom prst="bevel">
            <a:avLst>
              <a:gd name="adj" fmla="val 125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412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8000" b="1" dirty="0" smtClean="0">
                <a:solidFill>
                  <a:srgbClr val="FF0066"/>
                </a:solidFill>
              </a:rPr>
              <a:t>6</a:t>
            </a:r>
            <a:endParaRPr lang="tr-TR" sz="8000" b="1" dirty="0">
              <a:solidFill>
                <a:srgbClr val="FF0066"/>
              </a:solidFill>
            </a:endParaRPr>
          </a:p>
        </p:txBody>
      </p:sp>
      <p:sp>
        <p:nvSpPr>
          <p:cNvPr id="34822" name="AutoShape 6" descr="Pembe dokulu kağıt"/>
          <p:cNvSpPr>
            <a:spLocks noChangeArrowheads="1"/>
          </p:cNvSpPr>
          <p:nvPr/>
        </p:nvSpPr>
        <p:spPr bwMode="auto">
          <a:xfrm>
            <a:off x="3857620" y="857232"/>
            <a:ext cx="1441450" cy="1873250"/>
          </a:xfrm>
          <a:prstGeom prst="bevel">
            <a:avLst>
              <a:gd name="adj" fmla="val 125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412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8000" b="1" dirty="0" smtClean="0">
                <a:solidFill>
                  <a:srgbClr val="FF0066"/>
                </a:solidFill>
              </a:rPr>
              <a:t>9</a:t>
            </a:r>
            <a:endParaRPr lang="tr-TR" sz="8000" b="1" dirty="0">
              <a:solidFill>
                <a:srgbClr val="FF0066"/>
              </a:solidFill>
            </a:endParaRPr>
          </a:p>
        </p:txBody>
      </p:sp>
      <p:sp>
        <p:nvSpPr>
          <p:cNvPr id="34823" name="AutoShape 7" descr="Pembe dokulu kağıt"/>
          <p:cNvSpPr>
            <a:spLocks noChangeArrowheads="1"/>
          </p:cNvSpPr>
          <p:nvPr/>
        </p:nvSpPr>
        <p:spPr bwMode="auto">
          <a:xfrm>
            <a:off x="5435600" y="836613"/>
            <a:ext cx="1441450" cy="1873250"/>
          </a:xfrm>
          <a:prstGeom prst="bevel">
            <a:avLst>
              <a:gd name="adj" fmla="val 125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412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8000" b="1" dirty="0" smtClean="0">
                <a:solidFill>
                  <a:srgbClr val="FF0066"/>
                </a:solidFill>
              </a:rPr>
              <a:t>12</a:t>
            </a:r>
            <a:endParaRPr lang="tr-TR" sz="8000" b="1" dirty="0">
              <a:solidFill>
                <a:srgbClr val="FF0066"/>
              </a:solidFill>
            </a:endParaRPr>
          </a:p>
        </p:txBody>
      </p:sp>
      <p:sp>
        <p:nvSpPr>
          <p:cNvPr id="34824" name="AutoShape 8" descr="Pembe dokulu kağıt"/>
          <p:cNvSpPr>
            <a:spLocks noChangeArrowheads="1"/>
          </p:cNvSpPr>
          <p:nvPr/>
        </p:nvSpPr>
        <p:spPr bwMode="auto">
          <a:xfrm>
            <a:off x="7019925" y="836613"/>
            <a:ext cx="1441450" cy="1873250"/>
          </a:xfrm>
          <a:prstGeom prst="bevel">
            <a:avLst>
              <a:gd name="adj" fmla="val 125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412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7200" b="1" dirty="0" smtClean="0">
                <a:solidFill>
                  <a:srgbClr val="FF0066"/>
                </a:solidFill>
              </a:rPr>
              <a:t>15</a:t>
            </a:r>
            <a:endParaRPr lang="tr-TR" sz="7200" b="1" dirty="0">
              <a:solidFill>
                <a:srgbClr val="FF0066"/>
              </a:solidFill>
            </a:endParaRPr>
          </a:p>
        </p:txBody>
      </p:sp>
      <p:sp>
        <p:nvSpPr>
          <p:cNvPr id="34825" name="AutoShape 9" descr="Pembe dokulu kağıt"/>
          <p:cNvSpPr>
            <a:spLocks noChangeArrowheads="1"/>
          </p:cNvSpPr>
          <p:nvPr/>
        </p:nvSpPr>
        <p:spPr bwMode="auto">
          <a:xfrm>
            <a:off x="611188" y="2924175"/>
            <a:ext cx="1441450" cy="1873250"/>
          </a:xfrm>
          <a:prstGeom prst="bevel">
            <a:avLst>
              <a:gd name="adj" fmla="val 125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412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8000" b="1" dirty="0" smtClean="0">
                <a:solidFill>
                  <a:srgbClr val="FF0066"/>
                </a:solidFill>
              </a:rPr>
              <a:t>18</a:t>
            </a:r>
            <a:endParaRPr lang="tr-TR" sz="8000" b="1" dirty="0">
              <a:solidFill>
                <a:srgbClr val="FF0066"/>
              </a:solidFill>
            </a:endParaRPr>
          </a:p>
        </p:txBody>
      </p:sp>
      <p:sp>
        <p:nvSpPr>
          <p:cNvPr id="34826" name="AutoShape 10" descr="Pembe dokulu kağıt"/>
          <p:cNvSpPr>
            <a:spLocks noChangeArrowheads="1"/>
          </p:cNvSpPr>
          <p:nvPr/>
        </p:nvSpPr>
        <p:spPr bwMode="auto">
          <a:xfrm>
            <a:off x="2195513" y="2924175"/>
            <a:ext cx="1441450" cy="1873250"/>
          </a:xfrm>
          <a:prstGeom prst="bevel">
            <a:avLst>
              <a:gd name="adj" fmla="val 125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412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7200" b="1" dirty="0" smtClean="0">
                <a:solidFill>
                  <a:srgbClr val="FF0066"/>
                </a:solidFill>
              </a:rPr>
              <a:t>21</a:t>
            </a:r>
            <a:endParaRPr lang="tr-TR" sz="7200" b="1" dirty="0">
              <a:solidFill>
                <a:srgbClr val="FF0066"/>
              </a:solidFill>
            </a:endParaRPr>
          </a:p>
        </p:txBody>
      </p:sp>
      <p:sp>
        <p:nvSpPr>
          <p:cNvPr id="34827" name="AutoShape 11" descr="Pembe dokulu kağıt"/>
          <p:cNvSpPr>
            <a:spLocks noChangeArrowheads="1"/>
          </p:cNvSpPr>
          <p:nvPr/>
        </p:nvSpPr>
        <p:spPr bwMode="auto">
          <a:xfrm>
            <a:off x="3779838" y="2924175"/>
            <a:ext cx="1441450" cy="1873250"/>
          </a:xfrm>
          <a:prstGeom prst="bevel">
            <a:avLst>
              <a:gd name="adj" fmla="val 125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412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7200" b="1" dirty="0" smtClean="0">
                <a:solidFill>
                  <a:srgbClr val="FF0066"/>
                </a:solidFill>
              </a:rPr>
              <a:t>24</a:t>
            </a:r>
            <a:endParaRPr lang="tr-TR" sz="7200" b="1" dirty="0">
              <a:solidFill>
                <a:srgbClr val="FF0066"/>
              </a:solidFill>
            </a:endParaRPr>
          </a:p>
        </p:txBody>
      </p:sp>
      <p:sp>
        <p:nvSpPr>
          <p:cNvPr id="34828" name="AutoShape 12" descr="Pembe dokulu kağıt"/>
          <p:cNvSpPr>
            <a:spLocks noChangeArrowheads="1"/>
          </p:cNvSpPr>
          <p:nvPr/>
        </p:nvSpPr>
        <p:spPr bwMode="auto">
          <a:xfrm>
            <a:off x="5435600" y="2924175"/>
            <a:ext cx="1441450" cy="1873250"/>
          </a:xfrm>
          <a:prstGeom prst="bevel">
            <a:avLst>
              <a:gd name="adj" fmla="val 125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412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8000" b="1" dirty="0" smtClean="0">
                <a:solidFill>
                  <a:srgbClr val="FF0066"/>
                </a:solidFill>
              </a:rPr>
              <a:t>27</a:t>
            </a:r>
            <a:endParaRPr lang="tr-TR" sz="8000" b="1" dirty="0">
              <a:solidFill>
                <a:srgbClr val="FF0066"/>
              </a:solidFill>
            </a:endParaRPr>
          </a:p>
        </p:txBody>
      </p:sp>
      <p:sp>
        <p:nvSpPr>
          <p:cNvPr id="34829" name="AutoShape 13" descr="Pembe dokulu kağıt"/>
          <p:cNvSpPr>
            <a:spLocks noChangeArrowheads="1"/>
          </p:cNvSpPr>
          <p:nvPr/>
        </p:nvSpPr>
        <p:spPr bwMode="auto">
          <a:xfrm>
            <a:off x="7019925" y="2924175"/>
            <a:ext cx="1441450" cy="1873250"/>
          </a:xfrm>
          <a:prstGeom prst="bevel">
            <a:avLst>
              <a:gd name="adj" fmla="val 125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4127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6000" b="1" dirty="0" smtClean="0">
                <a:solidFill>
                  <a:srgbClr val="0000FF"/>
                </a:solidFill>
              </a:rPr>
              <a:t>30</a:t>
            </a:r>
            <a:endParaRPr lang="tr-TR" sz="6000" b="1" dirty="0">
              <a:solidFill>
                <a:srgbClr val="0000FF"/>
              </a:solidFill>
            </a:endParaRPr>
          </a:p>
        </p:txBody>
      </p:sp>
      <p:pic>
        <p:nvPicPr>
          <p:cNvPr id="14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786322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4643446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5500702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190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4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 animBg="1"/>
      <p:bldP spid="34822" grpId="0" animBg="1"/>
      <p:bldP spid="34823" grpId="0" animBg="1"/>
      <p:bldP spid="34824" grpId="0" animBg="1"/>
      <p:bldP spid="34824" grpId="1" animBg="1"/>
      <p:bldP spid="34825" grpId="0" animBg="1"/>
      <p:bldP spid="34826" grpId="0" animBg="1"/>
      <p:bldP spid="34827" grpId="0" animBg="1"/>
      <p:bldP spid="34828" grpId="0" animBg="1"/>
      <p:bldP spid="34829" grpId="0" animBg="1"/>
      <p:bldP spid="34829" grpId="1" animBg="1"/>
      <p:bldP spid="34829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857224" y="214290"/>
            <a:ext cx="7643866" cy="186213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GERİYE DOĞRU ÜÇER RİTMİK SAYMA </a:t>
            </a:r>
            <a:endParaRPr lang="tr-TR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13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285992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Karadam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357430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areketli-selal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57200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857760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3071802" y="3643314"/>
            <a:ext cx="285752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r-TR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 Box 226"/>
          <p:cNvSpPr txBox="1">
            <a:spLocks noChangeArrowheads="1"/>
          </p:cNvSpPr>
          <p:nvPr/>
        </p:nvSpPr>
        <p:spPr bwMode="auto">
          <a:xfrm>
            <a:off x="3428992" y="3643314"/>
            <a:ext cx="2928958" cy="2092881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3000" b="1" dirty="0" smtClean="0">
                <a:solidFill>
                  <a:schemeClr val="bg1"/>
                </a:solidFill>
                <a:latin typeface="Tahoma" pitchFamily="34" charset="0"/>
              </a:rPr>
              <a:t>30</a:t>
            </a:r>
            <a:endParaRPr lang="tr-TR" sz="13000" b="1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857760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3071802" y="3643314"/>
            <a:ext cx="285752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r-TR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 Box 226"/>
          <p:cNvSpPr txBox="1">
            <a:spLocks noChangeArrowheads="1"/>
          </p:cNvSpPr>
          <p:nvPr/>
        </p:nvSpPr>
        <p:spPr bwMode="auto">
          <a:xfrm>
            <a:off x="2786050" y="3643314"/>
            <a:ext cx="2857520" cy="2092881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3000" b="1" dirty="0" smtClean="0">
                <a:solidFill>
                  <a:schemeClr val="bg1"/>
                </a:solidFill>
                <a:latin typeface="Tahoma" pitchFamily="34" charset="0"/>
              </a:rPr>
              <a:t>27</a:t>
            </a:r>
            <a:endParaRPr lang="tr-TR" sz="13000" b="1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857760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3071802" y="3643314"/>
            <a:ext cx="285752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r-TR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 Box 226"/>
          <p:cNvSpPr txBox="1">
            <a:spLocks noChangeArrowheads="1"/>
          </p:cNvSpPr>
          <p:nvPr/>
        </p:nvSpPr>
        <p:spPr bwMode="auto">
          <a:xfrm>
            <a:off x="3000364" y="3643314"/>
            <a:ext cx="2643206" cy="2092881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3000" b="1" dirty="0" smtClean="0">
                <a:solidFill>
                  <a:schemeClr val="bg1"/>
                </a:solidFill>
                <a:latin typeface="Tahoma" pitchFamily="34" charset="0"/>
              </a:rPr>
              <a:t>24</a:t>
            </a:r>
            <a:endParaRPr lang="tr-TR" sz="13000" b="1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857760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3071802" y="3643314"/>
            <a:ext cx="285752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r-TR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 Box 226"/>
          <p:cNvSpPr txBox="1">
            <a:spLocks noChangeArrowheads="1"/>
          </p:cNvSpPr>
          <p:nvPr/>
        </p:nvSpPr>
        <p:spPr bwMode="auto">
          <a:xfrm>
            <a:off x="3000364" y="3643314"/>
            <a:ext cx="2643206" cy="2092881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3000" b="1" dirty="0" smtClean="0">
                <a:solidFill>
                  <a:schemeClr val="bg1"/>
                </a:solidFill>
                <a:latin typeface="Tahoma" pitchFamily="34" charset="0"/>
              </a:rPr>
              <a:t>21</a:t>
            </a:r>
            <a:endParaRPr lang="tr-TR" sz="13000" b="1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857760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3071802" y="3643314"/>
            <a:ext cx="285752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r-TR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 Box 226"/>
          <p:cNvSpPr txBox="1">
            <a:spLocks noChangeArrowheads="1"/>
          </p:cNvSpPr>
          <p:nvPr/>
        </p:nvSpPr>
        <p:spPr bwMode="auto">
          <a:xfrm>
            <a:off x="2571736" y="3643314"/>
            <a:ext cx="3071834" cy="2092881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3000" b="1" dirty="0" smtClean="0">
                <a:solidFill>
                  <a:schemeClr val="bg1"/>
                </a:solidFill>
                <a:latin typeface="Tahoma" pitchFamily="34" charset="0"/>
              </a:rPr>
              <a:t>18</a:t>
            </a:r>
            <a:endParaRPr lang="tr-TR" sz="13000" b="1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857760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3071802" y="3643314"/>
            <a:ext cx="285752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r-TR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 Box 226"/>
          <p:cNvSpPr txBox="1">
            <a:spLocks noChangeArrowheads="1"/>
          </p:cNvSpPr>
          <p:nvPr/>
        </p:nvSpPr>
        <p:spPr bwMode="auto">
          <a:xfrm>
            <a:off x="3428992" y="3643314"/>
            <a:ext cx="2643206" cy="2092881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3000" b="1" dirty="0" smtClean="0">
                <a:solidFill>
                  <a:schemeClr val="bg1"/>
                </a:solidFill>
                <a:latin typeface="Tahoma" pitchFamily="34" charset="0"/>
              </a:rPr>
              <a:t>15</a:t>
            </a:r>
            <a:endParaRPr lang="tr-TR" sz="13000" b="1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643446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928926" y="3500438"/>
            <a:ext cx="3071834" cy="242889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13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tr-TR" sz="1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857760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3071802" y="3643314"/>
            <a:ext cx="285752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r-TR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 Box 226"/>
          <p:cNvSpPr txBox="1">
            <a:spLocks noChangeArrowheads="1"/>
          </p:cNvSpPr>
          <p:nvPr/>
        </p:nvSpPr>
        <p:spPr bwMode="auto">
          <a:xfrm>
            <a:off x="2786050" y="3643314"/>
            <a:ext cx="2857520" cy="2092881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3000" b="1" dirty="0" smtClean="0">
                <a:solidFill>
                  <a:schemeClr val="bg1"/>
                </a:solidFill>
                <a:latin typeface="Tahoma" pitchFamily="34" charset="0"/>
              </a:rPr>
              <a:t>12</a:t>
            </a:r>
            <a:endParaRPr lang="tr-TR" sz="13000" b="1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857760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3071802" y="3643314"/>
            <a:ext cx="285752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r-TR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 Box 226"/>
          <p:cNvSpPr txBox="1">
            <a:spLocks noChangeArrowheads="1"/>
          </p:cNvSpPr>
          <p:nvPr/>
        </p:nvSpPr>
        <p:spPr bwMode="auto">
          <a:xfrm>
            <a:off x="3428992" y="3643314"/>
            <a:ext cx="2214578" cy="2092881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3000" b="1" dirty="0" smtClean="0">
                <a:solidFill>
                  <a:schemeClr val="bg1"/>
                </a:solidFill>
                <a:latin typeface="Tahoma" pitchFamily="34" charset="0"/>
              </a:rPr>
              <a:t>9</a:t>
            </a:r>
            <a:endParaRPr lang="tr-TR" sz="13000" b="1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4857760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3071802" y="3643314"/>
            <a:ext cx="285752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r-TR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" name="Text Box 226"/>
          <p:cNvSpPr txBox="1">
            <a:spLocks noChangeArrowheads="1"/>
          </p:cNvSpPr>
          <p:nvPr/>
        </p:nvSpPr>
        <p:spPr bwMode="auto">
          <a:xfrm>
            <a:off x="3428992" y="3643314"/>
            <a:ext cx="2214578" cy="2092881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3000" b="1" dirty="0" smtClean="0">
                <a:solidFill>
                  <a:schemeClr val="bg1"/>
                </a:solidFill>
                <a:latin typeface="Tahoma" pitchFamily="34" charset="0"/>
              </a:rPr>
              <a:t>6</a:t>
            </a:r>
            <a:endParaRPr lang="tr-TR" sz="13000" b="1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4857760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2"/>
          <p:cNvSpPr>
            <a:spLocks noChangeArrowheads="1" noChangeShapeType="1" noTextEdit="1"/>
          </p:cNvSpPr>
          <p:nvPr/>
        </p:nvSpPr>
        <p:spPr bwMode="auto">
          <a:xfrm>
            <a:off x="3071802" y="3643314"/>
            <a:ext cx="285752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tr-TR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 Box 226"/>
          <p:cNvSpPr txBox="1">
            <a:spLocks noChangeArrowheads="1"/>
          </p:cNvSpPr>
          <p:nvPr/>
        </p:nvSpPr>
        <p:spPr bwMode="auto">
          <a:xfrm>
            <a:off x="3428992" y="3643314"/>
            <a:ext cx="2214578" cy="2092881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3000" b="1" dirty="0">
                <a:solidFill>
                  <a:schemeClr val="bg1"/>
                </a:solidFill>
                <a:latin typeface="Tahoma" pitchFamily="34" charset="0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900113" y="836613"/>
            <a:ext cx="1368425" cy="10795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252E25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6600" b="1" dirty="0" smtClean="0"/>
              <a:t>30</a:t>
            </a:r>
            <a:endParaRPr lang="tr-TR" sz="6600" b="1" dirty="0"/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2411413" y="836613"/>
            <a:ext cx="1368425" cy="10795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252E25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6600" b="1" dirty="0" smtClean="0">
                <a:solidFill>
                  <a:srgbClr val="0000FF"/>
                </a:solidFill>
              </a:rPr>
              <a:t>27</a:t>
            </a:r>
            <a:endParaRPr lang="tr-TR" sz="6600" b="1" dirty="0">
              <a:solidFill>
                <a:srgbClr val="0000FF"/>
              </a:solidFill>
            </a:endParaRPr>
          </a:p>
        </p:txBody>
      </p:sp>
      <p:sp>
        <p:nvSpPr>
          <p:cNvPr id="31750" name="AutoShape 6"/>
          <p:cNvSpPr>
            <a:spLocks noChangeArrowheads="1"/>
          </p:cNvSpPr>
          <p:nvPr/>
        </p:nvSpPr>
        <p:spPr bwMode="auto">
          <a:xfrm>
            <a:off x="3995738" y="836613"/>
            <a:ext cx="1368425" cy="10795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252E25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6000" b="1" dirty="0" smtClean="0">
                <a:solidFill>
                  <a:srgbClr val="0000FF"/>
                </a:solidFill>
              </a:rPr>
              <a:t>24</a:t>
            </a:r>
            <a:endParaRPr lang="tr-TR" sz="6000" b="1" dirty="0">
              <a:solidFill>
                <a:srgbClr val="0000FF"/>
              </a:solidFill>
            </a:endParaRPr>
          </a:p>
        </p:txBody>
      </p:sp>
      <p:sp>
        <p:nvSpPr>
          <p:cNvPr id="31751" name="AutoShape 7"/>
          <p:cNvSpPr>
            <a:spLocks noChangeArrowheads="1"/>
          </p:cNvSpPr>
          <p:nvPr/>
        </p:nvSpPr>
        <p:spPr bwMode="auto">
          <a:xfrm>
            <a:off x="5580063" y="836613"/>
            <a:ext cx="1368425" cy="10795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252E25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6000" b="1" dirty="0" smtClean="0">
                <a:solidFill>
                  <a:srgbClr val="0000FF"/>
                </a:solidFill>
              </a:rPr>
              <a:t>21</a:t>
            </a:r>
            <a:endParaRPr lang="tr-TR" sz="6000" b="1" dirty="0">
              <a:solidFill>
                <a:srgbClr val="0000FF"/>
              </a:solidFill>
            </a:endParaRPr>
          </a:p>
        </p:txBody>
      </p:sp>
      <p:sp>
        <p:nvSpPr>
          <p:cNvPr id="31752" name="AutoShape 8"/>
          <p:cNvSpPr>
            <a:spLocks noChangeArrowheads="1"/>
          </p:cNvSpPr>
          <p:nvPr/>
        </p:nvSpPr>
        <p:spPr bwMode="auto">
          <a:xfrm>
            <a:off x="7164388" y="836613"/>
            <a:ext cx="1368425" cy="10795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252E25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6000" b="1" dirty="0" smtClean="0">
                <a:solidFill>
                  <a:srgbClr val="0000FF"/>
                </a:solidFill>
              </a:rPr>
              <a:t>18</a:t>
            </a:r>
            <a:endParaRPr lang="tr-TR" sz="6000" b="1" dirty="0">
              <a:solidFill>
                <a:srgbClr val="0000FF"/>
              </a:solidFill>
            </a:endParaRPr>
          </a:p>
        </p:txBody>
      </p:sp>
      <p:sp>
        <p:nvSpPr>
          <p:cNvPr id="31753" name="AutoShape 9"/>
          <p:cNvSpPr>
            <a:spLocks noChangeArrowheads="1"/>
          </p:cNvSpPr>
          <p:nvPr/>
        </p:nvSpPr>
        <p:spPr bwMode="auto">
          <a:xfrm>
            <a:off x="900113" y="2133600"/>
            <a:ext cx="1368425" cy="10795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252E25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6000" b="1" dirty="0" smtClean="0">
                <a:solidFill>
                  <a:srgbClr val="0000FF"/>
                </a:solidFill>
              </a:rPr>
              <a:t>15</a:t>
            </a:r>
            <a:endParaRPr lang="tr-TR" sz="6000" b="1" dirty="0">
              <a:solidFill>
                <a:srgbClr val="0000FF"/>
              </a:solidFill>
            </a:endParaRPr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>
            <a:off x="2411413" y="2133600"/>
            <a:ext cx="1368425" cy="10795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252E25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6000" b="1" dirty="0" smtClean="0">
                <a:solidFill>
                  <a:srgbClr val="0000FF"/>
                </a:solidFill>
              </a:rPr>
              <a:t>12</a:t>
            </a:r>
            <a:endParaRPr lang="tr-TR" sz="6000" b="1" dirty="0">
              <a:solidFill>
                <a:srgbClr val="0000FF"/>
              </a:solidFill>
            </a:endParaRPr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auto">
          <a:xfrm>
            <a:off x="3995738" y="2133600"/>
            <a:ext cx="1368425" cy="10795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252E25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6000" b="1" dirty="0" smtClean="0">
                <a:solidFill>
                  <a:srgbClr val="0000FF"/>
                </a:solidFill>
              </a:rPr>
              <a:t>9</a:t>
            </a:r>
            <a:endParaRPr lang="tr-TR" sz="6000" b="1" dirty="0">
              <a:solidFill>
                <a:srgbClr val="0000FF"/>
              </a:solidFill>
            </a:endParaRPr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>
            <a:off x="5580063" y="2133600"/>
            <a:ext cx="1368425" cy="10795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252E25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6000" b="1" dirty="0" smtClean="0">
                <a:solidFill>
                  <a:srgbClr val="0000FF"/>
                </a:solidFill>
              </a:rPr>
              <a:t>6</a:t>
            </a:r>
            <a:endParaRPr lang="tr-TR" sz="6000" b="1" dirty="0">
              <a:solidFill>
                <a:srgbClr val="0000FF"/>
              </a:solidFill>
            </a:endParaRPr>
          </a:p>
        </p:txBody>
      </p:sp>
      <p:sp>
        <p:nvSpPr>
          <p:cNvPr id="31757" name="AutoShape 13"/>
          <p:cNvSpPr>
            <a:spLocks noChangeArrowheads="1"/>
          </p:cNvSpPr>
          <p:nvPr/>
        </p:nvSpPr>
        <p:spPr bwMode="auto">
          <a:xfrm>
            <a:off x="7164388" y="2133600"/>
            <a:ext cx="1368425" cy="10795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CCFFCC"/>
              </a:gs>
              <a:gs pos="100000">
                <a:srgbClr val="252E25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6600" b="1" dirty="0" smtClean="0">
                <a:solidFill>
                  <a:srgbClr val="FF0066"/>
                </a:solidFill>
              </a:rPr>
              <a:t>3</a:t>
            </a:r>
            <a:endParaRPr lang="tr-TR" sz="6600" b="1" dirty="0">
              <a:solidFill>
                <a:srgbClr val="FF0066"/>
              </a:solidFill>
            </a:endParaRPr>
          </a:p>
        </p:txBody>
      </p:sp>
      <p:pic>
        <p:nvPicPr>
          <p:cNvPr id="14" name="Picture 2" descr="hareketli-selal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286124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3214686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Karada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3071810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250" autoRev="1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71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75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7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83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87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91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95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99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103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107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4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8" grpId="1" animBg="1"/>
      <p:bldP spid="31749" grpId="0" animBg="1"/>
      <p:bldP spid="31749" grpId="1" animBg="1"/>
      <p:bldP spid="31750" grpId="0" animBg="1"/>
      <p:bldP spid="31750" grpId="1" animBg="1"/>
      <p:bldP spid="31751" grpId="0" animBg="1"/>
      <p:bldP spid="31751" grpId="1" animBg="1"/>
      <p:bldP spid="31752" grpId="0" animBg="1"/>
      <p:bldP spid="31752" grpId="1" animBg="1"/>
      <p:bldP spid="31752" grpId="2" animBg="1"/>
      <p:bldP spid="31753" grpId="0" animBg="1"/>
      <p:bldP spid="31753" grpId="1" animBg="1"/>
      <p:bldP spid="31754" grpId="0" animBg="1"/>
      <p:bldP spid="31754" grpId="1" animBg="1"/>
      <p:bldP spid="31755" grpId="0" animBg="1"/>
      <p:bldP spid="31755" grpId="1" animBg="1"/>
      <p:bldP spid="31756" grpId="0" animBg="1"/>
      <p:bldP spid="31756" grpId="1" animBg="1"/>
      <p:bldP spid="31757" grpId="0" animBg="1"/>
      <p:bldP spid="31757" grpId="1" animBg="1"/>
      <p:bldP spid="31757" grpId="2" animBg="1"/>
      <p:bldP spid="31757" grpId="3" animBg="1"/>
      <p:bldP spid="31757" grpId="4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5"/>
          <p:cNvSpPr>
            <a:spLocks noChangeArrowheads="1"/>
          </p:cNvSpPr>
          <p:nvPr/>
        </p:nvSpPr>
        <p:spPr bwMode="auto">
          <a:xfrm>
            <a:off x="500063" y="1571625"/>
            <a:ext cx="7643812" cy="2143125"/>
          </a:xfrm>
          <a:prstGeom prst="cloudCallout">
            <a:avLst>
              <a:gd name="adj1" fmla="val -15065"/>
              <a:gd name="adj2" fmla="val 77949"/>
            </a:avLst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 sz="1600" b="1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30723" name="Rectangle 1"/>
          <p:cNvSpPr>
            <a:spLocks noChangeArrowheads="1"/>
          </p:cNvSpPr>
          <p:nvPr/>
        </p:nvSpPr>
        <p:spPr bwMode="auto">
          <a:xfrm>
            <a:off x="1571604" y="2000240"/>
            <a:ext cx="592931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tr-TR" sz="3600" b="1" dirty="0">
                <a:solidFill>
                  <a:srgbClr val="FFFF00"/>
                </a:solidFill>
                <a:latin typeface="Comic Sans MS" pitchFamily="66" charset="0"/>
              </a:rPr>
              <a:t>BİLGİ YUVAMIZIN KUZUCUKLARI</a:t>
            </a:r>
          </a:p>
        </p:txBody>
      </p:sp>
      <p:pic>
        <p:nvPicPr>
          <p:cNvPr id="30724" name="Picture 2" descr="http://img507.imageshack.us/img507/7824/k11xc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0" y="3786188"/>
            <a:ext cx="1703388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http://img45.imageshack.us/img45/4008/p4fg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285750"/>
            <a:ext cx="18415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http://img507.imageshack.us/img507/8293/e7ef1c3cf2wy9zf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4143375"/>
            <a:ext cx="1871662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8" descr="http://img124.imageshack.us/img124/5148/hayvan35wi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5575" y="-1081088"/>
            <a:ext cx="1000125" cy="225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10" descr="http://img124.imageshack.us/img124/5148/hayvan35wi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5575" y="-1081088"/>
            <a:ext cx="1000125" cy="225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12" descr="http://img124.imageshack.us/img124/5148/hayvan35wi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5575" y="-1081088"/>
            <a:ext cx="1000125" cy="225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Picture 6" descr="http://img507.imageshack.us/img507/8293/e7ef1c3cf2wy9zf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13" y="4286250"/>
            <a:ext cx="1871662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Picture 6" descr="http://img507.imageshack.us/img507/8293/e7ef1c3cf2wy9zf7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0" y="0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6" descr="http://img507.imageshack.us/img507/8293/e7ef1c3cf2wy9zf7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29000" y="285750"/>
            <a:ext cx="12287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643446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928926" y="3500438"/>
            <a:ext cx="3071834" cy="242889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13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  <a:endParaRPr lang="tr-TR" sz="1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643446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928926" y="3500438"/>
            <a:ext cx="3071834" cy="242889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13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</a:t>
            </a:r>
            <a:endParaRPr lang="tr-TR" sz="1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643446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928926" y="3500438"/>
            <a:ext cx="3071834" cy="242889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13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12</a:t>
            </a:r>
            <a:endParaRPr lang="tr-TR" sz="1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4857760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928926" y="3500438"/>
            <a:ext cx="3071834" cy="242889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13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tr-TR" sz="1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643446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928926" y="3500438"/>
            <a:ext cx="3071834" cy="242889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13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18</a:t>
            </a:r>
            <a:endParaRPr lang="tr-TR" sz="1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643446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928926" y="3500438"/>
            <a:ext cx="3071834" cy="242889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13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21</a:t>
            </a:r>
            <a:endParaRPr lang="tr-TR" sz="1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Karada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15033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Dolphin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785813"/>
            <a:ext cx="9525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hareketli-selal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img1.liveinternet.ru/images/attach/c/1/62/69/62069951_3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1428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0" descr="http://img1.liveinternet.ru/images/attach/c/1/62/69/62069977_32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3124200" cy="56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2" descr="http://img248.imageshack.us/img248/7721/country1bc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4643446"/>
            <a:ext cx="18669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4" descr="http://img0.liveinternet.ru/images/attach/c/1/62/70/62070027_33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286124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ttp://img248.imageshack.us/img248/6720/10zb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00892" y="4500570"/>
            <a:ext cx="1619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8"/>
          <p:cNvSpPr>
            <a:spLocks noChangeArrowheads="1"/>
          </p:cNvSpPr>
          <p:nvPr/>
        </p:nvSpPr>
        <p:spPr bwMode="auto">
          <a:xfrm>
            <a:off x="2928926" y="3500438"/>
            <a:ext cx="3071834" cy="242889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rgbClr val="8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13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24</a:t>
            </a:r>
            <a:endParaRPr lang="tr-TR" sz="13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0 0.33287  E" pathEditMode="relative" ptsTypes="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1093</TotalTime>
  <Words>61</Words>
  <Application>Microsoft Office PowerPoint</Application>
  <PresentationFormat>Ekran Gösterisi (4:3)</PresentationFormat>
  <Paragraphs>52</Paragraphs>
  <Slides>25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34" baseType="lpstr">
      <vt:lpstr>Arial</vt:lpstr>
      <vt:lpstr>Calibri</vt:lpstr>
      <vt:lpstr>Comic Sans MS</vt:lpstr>
      <vt:lpstr>Franklin Gothic Book</vt:lpstr>
      <vt:lpstr>Perpetua</vt:lpstr>
      <vt:lpstr>Tahoma</vt:lpstr>
      <vt:lpstr>Times New Roman</vt:lpstr>
      <vt:lpstr>Wingdings 2</vt:lpstr>
      <vt:lpstr>Hisse Senedi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By NeC ® 2010 | Katilimsiz.Com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aaaa</dc:creator>
  <cp:keywords>www.sorubak.com</cp:keywords>
  <cp:lastModifiedBy>doğan</cp:lastModifiedBy>
  <cp:revision>237</cp:revision>
  <dcterms:created xsi:type="dcterms:W3CDTF">2012-11-18T10:59:22Z</dcterms:created>
  <dcterms:modified xsi:type="dcterms:W3CDTF">2015-10-30T09:46:10Z</dcterms:modified>
</cp:coreProperties>
</file>