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9" r:id="rId3"/>
    <p:sldId id="260" r:id="rId4"/>
    <p:sldId id="263" r:id="rId5"/>
    <p:sldId id="264" r:id="rId6"/>
    <p:sldId id="257" r:id="rId7"/>
    <p:sldId id="261" r:id="rId8"/>
    <p:sldId id="258" r:id="rId9"/>
    <p:sldId id="262" r:id="rId10"/>
    <p:sldId id="266" r:id="rId11"/>
    <p:sldId id="265"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7" autoAdjust="0"/>
    <p:restoredTop sz="94648"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AF9C5B-342C-4CD4-BDEF-15838E8FA2AD}" type="datetimeFigureOut">
              <a:rPr lang="tr-TR" smtClean="0"/>
              <a:t>27.10.2015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0BD23A-EE95-4133-BA9B-5AE5A42DC4F7}" type="slidenum">
              <a:rPr lang="tr-TR" smtClean="0"/>
              <a:t>‹#›</a:t>
            </a:fld>
            <a:endParaRPr lang="tr-TR"/>
          </a:p>
        </p:txBody>
      </p:sp>
    </p:spTree>
    <p:extLst>
      <p:ext uri="{BB962C8B-B14F-4D97-AF65-F5344CB8AC3E}">
        <p14:creationId xmlns:p14="http://schemas.microsoft.com/office/powerpoint/2010/main" val="2296703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smtClean="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D20BD23A-EE95-4133-BA9B-5AE5A42DC4F7}" type="slidenum">
              <a:rPr lang="tr-TR" smtClean="0"/>
              <a:t>11</a:t>
            </a:fld>
            <a:endParaRPr lang="tr-TR"/>
          </a:p>
        </p:txBody>
      </p:sp>
    </p:spTree>
    <p:extLst>
      <p:ext uri="{BB962C8B-B14F-4D97-AF65-F5344CB8AC3E}">
        <p14:creationId xmlns:p14="http://schemas.microsoft.com/office/powerpoint/2010/main" val="15689509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D9F75050-0E15-4C5B-92B0-66D068882F1F}" type="datetimeFigureOut">
              <a:rPr lang="tr-TR" smtClean="0"/>
              <a:pPr/>
              <a:t>27.10.2015</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27.10.2015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27.10.2015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27.10.2015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27.10.2015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27.10.2015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27.10.2015</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fld id="{D9F75050-0E15-4C5B-92B0-66D068882F1F}" type="datetimeFigureOut">
              <a:rPr lang="tr-TR" smtClean="0"/>
              <a:pPr/>
              <a:t>27.10.2015</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D9F75050-0E15-4C5B-92B0-66D068882F1F}" type="datetimeFigureOut">
              <a:rPr lang="tr-TR" smtClean="0"/>
              <a:pPr/>
              <a:t>27.10.2015</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fld id="{D9F75050-0E15-4C5B-92B0-66D068882F1F}" type="datetimeFigureOut">
              <a:rPr lang="tr-TR" smtClean="0"/>
              <a:pPr/>
              <a:t>27.10.2015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D9F75050-0E15-4C5B-92B0-66D068882F1F}" type="datetimeFigureOut">
              <a:rPr lang="tr-TR" smtClean="0"/>
              <a:pPr/>
              <a:t>27.10.2015</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B1DEFA8C-F947-479F-BE07-76B6B3F80BF1}"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9F75050-0E15-4C5B-92B0-66D068882F1F}" type="datetimeFigureOut">
              <a:rPr lang="tr-TR" smtClean="0"/>
              <a:pPr/>
              <a:t>27.10.2015</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14348" y="142853"/>
            <a:ext cx="7643866" cy="1214445"/>
          </a:xfrm>
        </p:spPr>
        <p:style>
          <a:lnRef idx="1">
            <a:schemeClr val="accent1"/>
          </a:lnRef>
          <a:fillRef idx="3">
            <a:schemeClr val="accent1"/>
          </a:fillRef>
          <a:effectRef idx="2">
            <a:schemeClr val="accent1"/>
          </a:effectRef>
          <a:fontRef idx="minor">
            <a:schemeClr val="lt1"/>
          </a:fontRef>
        </p:style>
        <p:txBody>
          <a:bodyPr/>
          <a:lstStyle/>
          <a:p>
            <a:r>
              <a:rPr lang="tr-TR" dirty="0" smtClean="0"/>
              <a:t>Türkmenistanlılar</a:t>
            </a:r>
            <a:endParaRPr lang="tr-TR" dirty="0"/>
          </a:p>
        </p:txBody>
      </p:sp>
      <p:sp>
        <p:nvSpPr>
          <p:cNvPr id="3" name="2 Alt Başlık"/>
          <p:cNvSpPr>
            <a:spLocks noGrp="1"/>
          </p:cNvSpPr>
          <p:nvPr>
            <p:ph type="subTitle" idx="1"/>
          </p:nvPr>
        </p:nvSpPr>
        <p:spPr>
          <a:xfrm rot="10800000" flipV="1">
            <a:off x="214282" y="2714620"/>
            <a:ext cx="1785950" cy="1357298"/>
          </a:xfrm>
        </p:spPr>
        <p:style>
          <a:lnRef idx="0">
            <a:schemeClr val="accent1"/>
          </a:lnRef>
          <a:fillRef idx="3">
            <a:schemeClr val="accent1"/>
          </a:fillRef>
          <a:effectRef idx="3">
            <a:schemeClr val="accent1"/>
          </a:effectRef>
          <a:fontRef idx="minor">
            <a:schemeClr val="lt1"/>
          </a:fontRef>
        </p:style>
        <p:txBody>
          <a:bodyPr>
            <a:normAutofit fontScale="85000" lnSpcReduction="20000"/>
          </a:bodyPr>
          <a:lstStyle/>
          <a:p>
            <a:r>
              <a:rPr lang="tr-TR" dirty="0" smtClean="0"/>
              <a:t>Hazırlayan</a:t>
            </a:r>
          </a:p>
          <a:p>
            <a:r>
              <a:rPr lang="tr-TR" dirty="0" smtClean="0"/>
              <a:t>Mehmet Emin  KAYA</a:t>
            </a:r>
            <a:endParaRPr lang="tr-TR" dirty="0"/>
          </a:p>
        </p:txBody>
      </p:sp>
      <p:pic>
        <p:nvPicPr>
          <p:cNvPr id="1026" name="Picture 2" descr="C:\Users\mehmet mustafa\Pictures\imgres.jpg"/>
          <p:cNvPicPr>
            <a:picLocks noChangeAspect="1" noChangeArrowheads="1"/>
          </p:cNvPicPr>
          <p:nvPr/>
        </p:nvPicPr>
        <p:blipFill>
          <a:blip r:embed="rId2"/>
          <a:srcRect/>
          <a:stretch>
            <a:fillRect/>
          </a:stretch>
        </p:blipFill>
        <p:spPr bwMode="auto">
          <a:xfrm>
            <a:off x="2428860" y="2071678"/>
            <a:ext cx="3857652" cy="3214695"/>
          </a:xfrm>
          <a:prstGeom prst="rect">
            <a:avLst/>
          </a:prstGeom>
          <a:noFill/>
        </p:spPr>
      </p:pic>
    </p:spTree>
  </p:cSld>
  <p:clrMapOvr>
    <a:masterClrMapping/>
  </p:clrMapOvr>
  <p:transition>
    <p:cover dir="l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s.jpg"/>
          <p:cNvPicPr>
            <a:picLocks noGrp="1" noChangeAspect="1"/>
          </p:cNvPicPr>
          <p:nvPr>
            <p:ph idx="1"/>
          </p:nvPr>
        </p:nvPicPr>
        <p:blipFill>
          <a:blip r:embed="rId2"/>
          <a:stretch>
            <a:fillRect/>
          </a:stretch>
        </p:blipFill>
        <p:spPr>
          <a:xfrm>
            <a:off x="2143108" y="1643051"/>
            <a:ext cx="5214974" cy="4429156"/>
          </a:xfrm>
        </p:spPr>
      </p:pic>
      <p:sp>
        <p:nvSpPr>
          <p:cNvPr id="3" name="2 Başlık"/>
          <p:cNvSpPr>
            <a:spLocks noGrp="1"/>
          </p:cNvSpPr>
          <p:nvPr>
            <p:ph type="title"/>
          </p:nvPr>
        </p:nvSpPr>
        <p:spPr/>
        <p:style>
          <a:lnRef idx="1">
            <a:schemeClr val="accent1"/>
          </a:lnRef>
          <a:fillRef idx="3">
            <a:schemeClr val="accent1"/>
          </a:fillRef>
          <a:effectRef idx="2">
            <a:schemeClr val="accent1"/>
          </a:effectRef>
          <a:fontRef idx="minor">
            <a:schemeClr val="lt1"/>
          </a:fontRef>
        </p:style>
        <p:txBody>
          <a:bodyPr>
            <a:normAutofit/>
          </a:bodyPr>
          <a:lstStyle/>
          <a:p>
            <a:r>
              <a:rPr lang="tr-TR" sz="3200" dirty="0" smtClean="0"/>
              <a:t>Türkmenistan’ın geleneksel kıyafetleri</a:t>
            </a:r>
            <a:endParaRPr lang="tr-TR" sz="3200" dirty="0"/>
          </a:p>
        </p:txBody>
      </p:sp>
    </p:spTree>
  </p:cSld>
  <p:clrMapOvr>
    <a:masterClrMapping/>
  </p:clrMapOvr>
  <p:transition>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s.jpg"/>
          <p:cNvPicPr>
            <a:picLocks noGrp="1" noChangeAspect="1"/>
          </p:cNvPicPr>
          <p:nvPr>
            <p:ph idx="1"/>
          </p:nvPr>
        </p:nvPicPr>
        <p:blipFill>
          <a:blip r:embed="rId3"/>
          <a:stretch>
            <a:fillRect/>
          </a:stretch>
        </p:blipFill>
        <p:spPr>
          <a:xfrm>
            <a:off x="2571737" y="2497476"/>
            <a:ext cx="4933360" cy="3074664"/>
          </a:xfrm>
        </p:spPr>
      </p:pic>
      <p:sp>
        <p:nvSpPr>
          <p:cNvPr id="2" name="1 Başlık"/>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pPr algn="ctr"/>
            <a:r>
              <a:rPr lang="tr-TR" dirty="0" smtClean="0"/>
              <a:t>BENİ DİNLEDİĞİNİZ İÇİN TEŞEKKÜRLER</a:t>
            </a:r>
            <a:endParaRPr lang="tr-TR" dirty="0"/>
          </a:p>
        </p:txBody>
      </p:sp>
    </p:spTree>
  </p:cSld>
  <p:clrMapOvr>
    <a:masterClrMapping/>
  </p:clrMapOvr>
  <p:transition>
    <p:checke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gres.jpg"/>
          <p:cNvPicPr>
            <a:picLocks noGrp="1" noChangeAspect="1"/>
          </p:cNvPicPr>
          <p:nvPr>
            <p:ph idx="1"/>
          </p:nvPr>
        </p:nvPicPr>
        <p:blipFill>
          <a:blip r:embed="rId2"/>
          <a:stretch>
            <a:fillRect/>
          </a:stretch>
        </p:blipFill>
        <p:spPr>
          <a:xfrm>
            <a:off x="1785918" y="1714489"/>
            <a:ext cx="6215105" cy="3929090"/>
          </a:xfrm>
        </p:spPr>
      </p:pic>
      <p:sp>
        <p:nvSpPr>
          <p:cNvPr id="2" name="1 Başlık"/>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Türkmenistan bayrağı</a:t>
            </a:r>
            <a:endParaRPr lang="tr-TR" dirty="0"/>
          </a:p>
        </p:txBody>
      </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r>
              <a:rPr lang="tr-TR" dirty="0" smtClean="0"/>
              <a:t>Türkmenistan Cumhuriyeti Orta Asya’da bulunan bir Türk Devleti. Kuzeyinde Kazakistan, doğusunda Özbekistan, güneyinde İran ve A</a:t>
            </a:r>
            <a:r>
              <a:rPr lang="tr-TR" u="sng" dirty="0" smtClean="0"/>
              <a:t>fganistan,</a:t>
            </a:r>
            <a:r>
              <a:rPr lang="tr-TR" dirty="0" smtClean="0"/>
              <a:t>b</a:t>
            </a:r>
            <a:r>
              <a:rPr lang="tr-TR" u="sng" dirty="0" smtClean="0"/>
              <a:t>atı</a:t>
            </a:r>
            <a:r>
              <a:rPr lang="tr-TR" dirty="0" smtClean="0"/>
              <a:t>sında H</a:t>
            </a:r>
            <a:r>
              <a:rPr lang="tr-TR" u="sng" dirty="0" smtClean="0"/>
              <a:t>azar </a:t>
            </a:r>
            <a:r>
              <a:rPr lang="tr-TR" dirty="0" smtClean="0"/>
              <a:t>Gölü yer alır. Türkmenistan 1991'de Sovyetler Birliği'nin dağılışından sonra bağımsızlığını kazanan Orta Asya Türk Cumhuriyeti’dir. Resmî para birimi Manat'tır. Yönetim şekli cumhuriyettir. Türkmenistan, BM, İKÖ, BDT, IMF gibi uluslararası kuruluşlara üyedir. </a:t>
            </a:r>
            <a:endParaRPr lang="tr-TR" dirty="0"/>
          </a:p>
        </p:txBody>
      </p:sp>
      <p:sp>
        <p:nvSpPr>
          <p:cNvPr id="2" name="1 Başlık"/>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normAutofit/>
          </a:bodyPr>
          <a:lstStyle/>
          <a:p>
            <a:r>
              <a:rPr lang="tr-TR" dirty="0" smtClean="0"/>
              <a:t>Türkmenistan’dan bilgiler</a:t>
            </a:r>
            <a:endParaRPr lang="tr-TR"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a:bodyPr>
          <a:lstStyle/>
          <a:p>
            <a:r>
              <a:rPr lang="tr-TR" dirty="0" smtClean="0"/>
              <a:t>Türkmenistan’da sert bir kara iklimi hakimdir. Sıcaklık gün ve sene içinde büyük farklılıklar gösterir. Yazın nadir olarak 35°</a:t>
            </a:r>
            <a:r>
              <a:rPr lang="tr-TR" dirty="0" err="1" smtClean="0"/>
              <a:t>C’nin</a:t>
            </a:r>
            <a:r>
              <a:rPr lang="tr-TR" dirty="0" smtClean="0"/>
              <a:t> altına düşen sıcaklık, </a:t>
            </a:r>
            <a:r>
              <a:rPr lang="tr-TR" dirty="0" err="1" smtClean="0"/>
              <a:t>Karakum</a:t>
            </a:r>
            <a:r>
              <a:rPr lang="tr-TR" dirty="0" smtClean="0"/>
              <a:t> Çölünde gölgede 50°</a:t>
            </a:r>
            <a:r>
              <a:rPr lang="tr-TR" dirty="0" err="1" smtClean="0"/>
              <a:t>C’ye</a:t>
            </a:r>
            <a:r>
              <a:rPr lang="tr-TR" dirty="0" smtClean="0"/>
              <a:t> kadar yükselir. Kışın sıcaklık bazı bölgelerde -33°</a:t>
            </a:r>
            <a:r>
              <a:rPr lang="tr-TR" dirty="0" err="1" smtClean="0"/>
              <a:t>C’ye</a:t>
            </a:r>
            <a:r>
              <a:rPr lang="tr-TR" dirty="0" smtClean="0"/>
              <a:t> kadar düşer. Türkmenistan çok az yağış alır. İlkbaharda görülen yağışlarda kuzeybatı 80 mm, çöle yakın bölgeler 100-150 mm, güneybatıdaki yaylalar 200-300 mm yağış alır. Mevsim dönemlerinde ülke İran ve Af</a:t>
            </a:r>
            <a:r>
              <a:rPr lang="tr-TR" u="sng" dirty="0" smtClean="0"/>
              <a:t>ganistan y</a:t>
            </a:r>
            <a:r>
              <a:rPr lang="tr-TR" dirty="0" smtClean="0"/>
              <a:t>önünden esen kum fırtınalarına sahne olur.</a:t>
            </a:r>
            <a:endParaRPr lang="tr-TR" dirty="0"/>
          </a:p>
        </p:txBody>
      </p:sp>
      <p:sp>
        <p:nvSpPr>
          <p:cNvPr id="2" name="1 Başlık"/>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r>
              <a:rPr lang="tr-TR" dirty="0" smtClean="0"/>
              <a:t>Türkmenistan’ın iklimi</a:t>
            </a:r>
            <a:endParaRPr lang="tr-TR"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70000" lnSpcReduction="20000"/>
          </a:bodyPr>
          <a:lstStyle/>
          <a:p>
            <a:r>
              <a:rPr lang="tr-TR" dirty="0" smtClean="0"/>
              <a:t/>
            </a:r>
            <a:br>
              <a:rPr lang="tr-TR" dirty="0" smtClean="0"/>
            </a:br>
            <a:r>
              <a:rPr lang="tr-TR" dirty="0" smtClean="0"/>
              <a:t/>
            </a:r>
            <a:br>
              <a:rPr lang="tr-TR" dirty="0" smtClean="0"/>
            </a:br>
            <a:r>
              <a:rPr lang="tr-TR" dirty="0" smtClean="0"/>
              <a:t>Madenler: Türkmenistan yeraltı zenginlikleri bakımından oldukça zengindir. </a:t>
            </a:r>
            <a:r>
              <a:rPr lang="tr-TR" dirty="0" err="1" smtClean="0"/>
              <a:t>Çeleken</a:t>
            </a:r>
            <a:r>
              <a:rPr lang="tr-TR" dirty="0" smtClean="0"/>
              <a:t> yarımadasına </a:t>
            </a:r>
            <a:r>
              <a:rPr lang="tr-TR" dirty="0" err="1" smtClean="0"/>
              <a:t>Nebit</a:t>
            </a:r>
            <a:r>
              <a:rPr lang="tr-TR" dirty="0" smtClean="0"/>
              <a:t> Dağ, Kum Dağ ve </a:t>
            </a:r>
            <a:r>
              <a:rPr lang="tr-TR" dirty="0" err="1" smtClean="0"/>
              <a:t>Okarem’de</a:t>
            </a:r>
            <a:r>
              <a:rPr lang="tr-TR" dirty="0" smtClean="0"/>
              <a:t> petrol ve doğal gaz yatakları vardır. Ayrı</a:t>
            </a:r>
            <a:r>
              <a:rPr lang="tr-TR" u="sng" dirty="0" smtClean="0"/>
              <a:t>ca</a:t>
            </a:r>
            <a:r>
              <a:rPr lang="tr-TR" dirty="0" smtClean="0"/>
              <a:t> </a:t>
            </a:r>
            <a:r>
              <a:rPr lang="tr-TR" dirty="0" err="1" smtClean="0"/>
              <a:t>Karakum’da</a:t>
            </a:r>
            <a:r>
              <a:rPr lang="tr-TR" dirty="0" smtClean="0"/>
              <a:t> doğalgaz, </a:t>
            </a:r>
            <a:r>
              <a:rPr lang="tr-TR" dirty="0" err="1" smtClean="0"/>
              <a:t>Gavrdak’ta</a:t>
            </a:r>
            <a:r>
              <a:rPr lang="tr-TR" dirty="0" smtClean="0"/>
              <a:t> kükürt, kurşun, Kara Boğaz Gölünde </a:t>
            </a:r>
            <a:r>
              <a:rPr lang="tr-TR" dirty="0" err="1" smtClean="0"/>
              <a:t>kalium</a:t>
            </a:r>
            <a:r>
              <a:rPr lang="tr-TR" dirty="0" smtClean="0"/>
              <a:t>, madeni tuz çıkarılmaktadır. Bunların yanında </a:t>
            </a:r>
            <a:r>
              <a:rPr lang="tr-TR" dirty="0" err="1" smtClean="0"/>
              <a:t>İyod</a:t>
            </a:r>
            <a:r>
              <a:rPr lang="tr-TR" dirty="0" smtClean="0"/>
              <a:t>, brom yatakları da işletilmektedir. </a:t>
            </a:r>
            <a:br>
              <a:rPr lang="tr-TR" dirty="0" smtClean="0"/>
            </a:br>
            <a:r>
              <a:rPr lang="tr-TR" dirty="0" smtClean="0"/>
              <a:t/>
            </a:r>
            <a:br>
              <a:rPr lang="tr-TR" dirty="0" smtClean="0"/>
            </a:br>
            <a:r>
              <a:rPr lang="tr-TR" dirty="0" smtClean="0"/>
              <a:t>Bitki örtüsü ve hayvanlar; Türkmenistan topraklarının vahalar, vadi ve platolar dışında kalan kısmının tabii bitki örtüsü çöl bitkileridir. </a:t>
            </a:r>
            <a:r>
              <a:rPr lang="tr-TR" dirty="0" err="1" smtClean="0"/>
              <a:t>Kopet</a:t>
            </a:r>
            <a:r>
              <a:rPr lang="tr-TR" dirty="0" smtClean="0"/>
              <a:t> Dağları arasında kalan vadilerde badem, incir, ceviz, nehir kıyılarında ise kara kavak, söğüt ve kamış yetiştirilir. Türkmenistan’da en sık rastlanan yabani hayvanlar tilki, yaban kedisi, </a:t>
            </a:r>
            <a:r>
              <a:rPr lang="tr-TR" dirty="0" err="1" smtClean="0"/>
              <a:t>Karakum</a:t>
            </a:r>
            <a:r>
              <a:rPr lang="tr-TR" dirty="0" smtClean="0"/>
              <a:t> ceylanı, dağ koyunu ve keçisi, çita, vaşak ve oklu kirpidir. Sürüler halinde göç eden su kuşları kışın Hazar Denizinin doğu kıyılarında konaklar. Hazar Denizinde başta havyarıyla meşhur mersinbalığı olmak üzere çeşitli balık türleri yaşar.</a:t>
            </a:r>
            <a:endParaRPr lang="tr-TR" dirty="0"/>
          </a:p>
        </p:txBody>
      </p:sp>
      <p:sp>
        <p:nvSpPr>
          <p:cNvPr id="2" name="1 Başlık"/>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r>
              <a:rPr lang="tr-TR" b="1" dirty="0" smtClean="0"/>
              <a:t>Tabii Kaynaklar</a:t>
            </a:r>
            <a:endParaRPr lang="tr-TR"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çerik Yer Tutucusu" descr="imgres.jpg"/>
          <p:cNvPicPr>
            <a:picLocks noGrp="1" noChangeAspect="1"/>
          </p:cNvPicPr>
          <p:nvPr>
            <p:ph idx="1"/>
          </p:nvPr>
        </p:nvPicPr>
        <p:blipFill>
          <a:blip r:embed="rId2"/>
          <a:stretch>
            <a:fillRect/>
          </a:stretch>
        </p:blipFill>
        <p:spPr>
          <a:xfrm>
            <a:off x="2357422" y="1789937"/>
            <a:ext cx="4786346" cy="4399855"/>
          </a:xfrm>
        </p:spPr>
      </p:pic>
      <p:sp>
        <p:nvSpPr>
          <p:cNvPr id="2" name="1 Başlık"/>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Türkmenistanlı kız</a:t>
            </a:r>
            <a:endParaRPr lang="tr-TR" dirty="0"/>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gres.jpg"/>
          <p:cNvPicPr>
            <a:picLocks noGrp="1" noChangeAspect="1"/>
          </p:cNvPicPr>
          <p:nvPr>
            <p:ph idx="1"/>
          </p:nvPr>
        </p:nvPicPr>
        <p:blipFill>
          <a:blip r:embed="rId2"/>
          <a:stretch>
            <a:fillRect/>
          </a:stretch>
        </p:blipFill>
        <p:spPr>
          <a:xfrm>
            <a:off x="2000232" y="1500175"/>
            <a:ext cx="5429288" cy="4578918"/>
          </a:xfrm>
        </p:spPr>
      </p:pic>
      <p:sp>
        <p:nvSpPr>
          <p:cNvPr id="2" name="1 Başlık"/>
          <p:cNvSpPr>
            <a:spLocks noGrp="1"/>
          </p:cNvSpPr>
          <p:nvPr>
            <p:ph type="title"/>
          </p:nvPr>
        </p:nvSpPr>
        <p:spPr>
          <a:xfrm>
            <a:off x="428596" y="214290"/>
            <a:ext cx="8229600" cy="1143000"/>
          </a:xfrm>
        </p:spPr>
        <p:style>
          <a:lnRef idx="0">
            <a:schemeClr val="accent4"/>
          </a:lnRef>
          <a:fillRef idx="3">
            <a:schemeClr val="accent4"/>
          </a:fillRef>
          <a:effectRef idx="3">
            <a:schemeClr val="accent4"/>
          </a:effectRef>
          <a:fontRef idx="minor">
            <a:schemeClr val="lt1"/>
          </a:fontRef>
        </p:style>
        <p:txBody>
          <a:bodyPr>
            <a:normAutofit fontScale="90000"/>
          </a:bodyPr>
          <a:lstStyle/>
          <a:p>
            <a:r>
              <a:rPr lang="tr-TR" dirty="0" smtClean="0"/>
              <a:t>Türkmenistanlıların gelin kıyafetleri</a:t>
            </a:r>
            <a:endParaRPr lang="tr-TR" dirty="0"/>
          </a:p>
        </p:txBody>
      </p:sp>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s.jpg"/>
          <p:cNvPicPr>
            <a:picLocks noGrp="1" noChangeAspect="1"/>
          </p:cNvPicPr>
          <p:nvPr>
            <p:ph idx="1"/>
          </p:nvPr>
        </p:nvPicPr>
        <p:blipFill>
          <a:blip r:embed="rId2"/>
          <a:stretch>
            <a:fillRect/>
          </a:stretch>
        </p:blipFill>
        <p:spPr>
          <a:xfrm>
            <a:off x="3262312" y="2872581"/>
            <a:ext cx="3881456" cy="2913873"/>
          </a:xfrm>
        </p:spPr>
      </p:pic>
      <p:sp>
        <p:nvSpPr>
          <p:cNvPr id="2" name="1 Başlık"/>
          <p:cNvSpPr>
            <a:spLocks noGrp="1"/>
          </p:cNvSpPr>
          <p:nvPr>
            <p:ph type="title"/>
          </p:nvPr>
        </p:nvSpPr>
        <p:spPr>
          <a:xfrm>
            <a:off x="642910" y="285728"/>
            <a:ext cx="8229600" cy="1143000"/>
          </a:xfrm>
        </p:spPr>
        <p:style>
          <a:lnRef idx="0">
            <a:schemeClr val="accent4"/>
          </a:lnRef>
          <a:fillRef idx="3">
            <a:schemeClr val="accent4"/>
          </a:fillRef>
          <a:effectRef idx="3">
            <a:schemeClr val="accent4"/>
          </a:effectRef>
          <a:fontRef idx="minor">
            <a:schemeClr val="lt1"/>
          </a:fontRef>
        </p:style>
        <p:txBody>
          <a:bodyPr/>
          <a:lstStyle/>
          <a:p>
            <a:r>
              <a:rPr lang="tr-TR" dirty="0" smtClean="0"/>
              <a:t>Türkmenistanlıların pilavı</a:t>
            </a:r>
            <a:endParaRPr lang="tr-TR" dirty="0"/>
          </a:p>
        </p:txBody>
      </p:sp>
    </p:spTree>
  </p:cSld>
  <p:clrMapOvr>
    <a:masterClrMapping/>
  </p:clrMapOvr>
  <p:transition>
    <p:wheel spokes="2"/>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s.jpg"/>
          <p:cNvPicPr>
            <a:picLocks noGrp="1" noChangeAspect="1"/>
          </p:cNvPicPr>
          <p:nvPr>
            <p:ph idx="1"/>
          </p:nvPr>
        </p:nvPicPr>
        <p:blipFill>
          <a:blip r:embed="rId2"/>
          <a:stretch>
            <a:fillRect/>
          </a:stretch>
        </p:blipFill>
        <p:spPr>
          <a:xfrm>
            <a:off x="1500166" y="2071678"/>
            <a:ext cx="5072098" cy="3985220"/>
          </a:xfrm>
        </p:spPr>
      </p:pic>
      <p:sp>
        <p:nvSpPr>
          <p:cNvPr id="2" name="1 Başlık"/>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Türkmenistan’ın  resmi</a:t>
            </a:r>
            <a:endParaRPr lang="tr-TR" dirty="0"/>
          </a:p>
        </p:txBody>
      </p:sp>
    </p:spTree>
  </p:cSld>
  <p:clrMapOvr>
    <a:masterClrMapping/>
  </p:clrMapOvr>
  <p:transition>
    <p:strips/>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33</TotalTime>
  <Words>130</Words>
  <Application>Microsoft Office PowerPoint</Application>
  <PresentationFormat>Ekran Gösterisi (4:3)</PresentationFormat>
  <Paragraphs>18</Paragraphs>
  <Slides>11</Slides>
  <Notes>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11</vt:i4>
      </vt:variant>
    </vt:vector>
  </HeadingPairs>
  <TitlesOfParts>
    <vt:vector size="17" baseType="lpstr">
      <vt:lpstr>Calibri</vt:lpstr>
      <vt:lpstr>Lucida Sans Unicode</vt:lpstr>
      <vt:lpstr>Verdana</vt:lpstr>
      <vt:lpstr>Wingdings 2</vt:lpstr>
      <vt:lpstr>Wingdings 3</vt:lpstr>
      <vt:lpstr>Kalabalık</vt:lpstr>
      <vt:lpstr>Türkmenistanlılar</vt:lpstr>
      <vt:lpstr>Türkmenistan bayrağı</vt:lpstr>
      <vt:lpstr>Türkmenistan’dan bilgiler</vt:lpstr>
      <vt:lpstr>Türkmenistan’ın iklimi</vt:lpstr>
      <vt:lpstr>Tabii Kaynaklar</vt:lpstr>
      <vt:lpstr>Türkmenistanlı kız</vt:lpstr>
      <vt:lpstr>Türkmenistanlıların gelin kıyafetleri</vt:lpstr>
      <vt:lpstr>Türkmenistanlıların pilavı</vt:lpstr>
      <vt:lpstr>Türkmenistan’ın  resmi</vt:lpstr>
      <vt:lpstr>Türkmenistan’ın geleneksel kıyafetleri</vt:lpstr>
      <vt:lpstr>BENİ DİNLEDİĞİNİZ İÇİN TEŞEKKÜRLER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mehmet mustafa</dc:creator>
  <cp:keywords>www.sorubak.com</cp:keywords>
  <dc:description>www.sorubak.com</dc:description>
  <cp:lastModifiedBy>doğan</cp:lastModifiedBy>
  <cp:revision>11</cp:revision>
  <dcterms:created xsi:type="dcterms:W3CDTF">2015-05-20T14:31:16Z</dcterms:created>
  <dcterms:modified xsi:type="dcterms:W3CDTF">2015-10-27T19:38:09Z</dcterms:modified>
</cp:coreProperties>
</file>