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59768E-23B1-431C-8E09-A64B069A4076}" type="datetimeFigureOut">
              <a:rPr lang="tr-TR" smtClean="0"/>
              <a:t>30.10.2015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D05111-0363-4357-8D77-8C57A34B074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891168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r>
              <a:rPr lang="tr-TR" altLang="tr-TR" smtClean="0"/>
              <a:t>www.sorubak.com</a:t>
            </a:r>
            <a:endParaRPr lang="tr-TR" altLang="tr-TR" dirty="0" smtClean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D05111-0363-4357-8D77-8C57A34B0742}" type="slidenum">
              <a:rPr lang="tr-TR" smtClean="0"/>
              <a:t>43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012874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İkizkenar Üçgen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Başlık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Alt Başlık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Veri Yer Tutucusu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E1973ED1-3DF8-4DB5-88A2-D8AE325CCC73}" type="datetimeFigureOut">
              <a:rPr lang="tr-TR" smtClean="0"/>
              <a:t>30.10.2015</a:t>
            </a:fld>
            <a:endParaRPr lang="tr-TR"/>
          </a:p>
        </p:txBody>
      </p:sp>
      <p:sp>
        <p:nvSpPr>
          <p:cNvPr id="17" name="Altbilgi Yer Tutucusu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tr-TR"/>
          </a:p>
        </p:txBody>
      </p:sp>
      <p:sp>
        <p:nvSpPr>
          <p:cNvPr id="29" name="Slayt Numarası Yer Tutucusu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BECCD5F4-4B5B-47F7-9B0D-2B5D072BB39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73ED1-3DF8-4DB5-88A2-D8AE325CCC73}" type="datetimeFigureOut">
              <a:rPr lang="tr-TR" smtClean="0"/>
              <a:t>30.10.2015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CD5F4-4B5B-47F7-9B0D-2B5D072BB39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73ED1-3DF8-4DB5-88A2-D8AE325CCC73}" type="datetimeFigureOut">
              <a:rPr lang="tr-TR" smtClean="0"/>
              <a:t>30.10.2015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CD5F4-4B5B-47F7-9B0D-2B5D072BB39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E1973ED1-3DF8-4DB5-88A2-D8AE325CCC73}" type="datetimeFigureOut">
              <a:rPr lang="tr-TR" smtClean="0"/>
              <a:t>30.10.2015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CD5F4-4B5B-47F7-9B0D-2B5D072BB39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ik Üçgen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İkizkenar Üçgen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E1973ED1-3DF8-4DB5-88A2-D8AE325CCC73}" type="datetimeFigureOut">
              <a:rPr lang="tr-TR" smtClean="0"/>
              <a:t>30.10.2015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BECCD5F4-4B5B-47F7-9B0D-2B5D072BB391}" type="slidenum">
              <a:rPr lang="tr-TR" smtClean="0"/>
              <a:t>‹#›</a:t>
            </a:fld>
            <a:endParaRPr lang="tr-TR"/>
          </a:p>
        </p:txBody>
      </p:sp>
      <p:cxnSp>
        <p:nvCxnSpPr>
          <p:cNvPr id="11" name="Düz Bağlayıcı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Düz Bağlayıcı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E1973ED1-3DF8-4DB5-88A2-D8AE325CCC73}" type="datetimeFigureOut">
              <a:rPr lang="tr-TR" smtClean="0"/>
              <a:t>30.10.2015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ECCD5F4-4B5B-47F7-9B0D-2B5D072BB39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İçerik Yer Tutucusu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E1973ED1-3DF8-4DB5-88A2-D8AE325CCC73}" type="datetimeFigureOut">
              <a:rPr lang="tr-TR" smtClean="0"/>
              <a:t>30.10.2015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BECCD5F4-4B5B-47F7-9B0D-2B5D072BB391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73ED1-3DF8-4DB5-88A2-D8AE325CCC73}" type="datetimeFigureOut">
              <a:rPr lang="tr-TR" smtClean="0"/>
              <a:t>30.10.2015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CD5F4-4B5B-47F7-9B0D-2B5D072BB39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E1973ED1-3DF8-4DB5-88A2-D8AE325CCC73}" type="datetimeFigureOut">
              <a:rPr lang="tr-TR" smtClean="0"/>
              <a:t>30.10.2015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ECCD5F4-4B5B-47F7-9B0D-2B5D072BB39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E1973ED1-3DF8-4DB5-88A2-D8AE325CCC73}" type="datetimeFigureOut">
              <a:rPr lang="tr-TR" smtClean="0"/>
              <a:t>30.10.2015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BECCD5F4-4B5B-47F7-9B0D-2B5D072BB391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E1973ED1-3DF8-4DB5-88A2-D8AE325CCC73}" type="datetimeFigureOut">
              <a:rPr lang="tr-TR" smtClean="0"/>
              <a:t>30.10.2015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BECCD5F4-4B5B-47F7-9B0D-2B5D072BB391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Dik Üçgen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Düz Bağlayıcı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Düz Bağlayıcı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Başlık Yer Tutucusu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Metin Yer Tutucusu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Veri Yer Tutucusu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E1973ED1-3DF8-4DB5-88A2-D8AE325CCC73}" type="datetimeFigureOut">
              <a:rPr lang="tr-TR" smtClean="0"/>
              <a:t>30.10.2015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Slayt Numarası Yer Tutucusu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BECCD5F4-4B5B-47F7-9B0D-2B5D072BB391}" type="slidenum">
              <a:rPr lang="tr-TR" smtClean="0"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DİL VE ANLATIM PERFORMANS ÖDEVİ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 smtClean="0"/>
          </a:p>
          <a:p>
            <a:endParaRPr lang="tr-TR" dirty="0"/>
          </a:p>
          <a:p>
            <a:r>
              <a:rPr lang="tr-TR" dirty="0" smtClean="0"/>
              <a:t>SÖZCÜK TÜRLERİ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79614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dir="in"/>
      </p:transition>
    </mc:Choice>
    <mc:Fallback xmlns=""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Aşağıdaki cümlelerin hangisinde soyut bir ad , somut bir anlam kazanmıştır ?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4008" indent="0">
              <a:buNone/>
            </a:pPr>
            <a:r>
              <a:rPr lang="tr-TR" dirty="0" smtClean="0"/>
              <a:t>A] İnsanda  bunu söyleyebilecek yüz olmalı</a:t>
            </a:r>
          </a:p>
          <a:p>
            <a:pPr marL="64008" indent="0">
              <a:buNone/>
            </a:pPr>
            <a:r>
              <a:rPr lang="tr-TR" dirty="0" smtClean="0"/>
              <a:t>B] Vatan savunmasında hepimize önemli görevler düşüyor . </a:t>
            </a:r>
          </a:p>
          <a:p>
            <a:pPr marL="64008" indent="0">
              <a:buNone/>
            </a:pPr>
            <a:r>
              <a:rPr lang="tr-TR" dirty="0" smtClean="0"/>
              <a:t>C] Denizden gelen ince rüzgar yüzümüzü okşayıp geçti .</a:t>
            </a:r>
          </a:p>
          <a:p>
            <a:pPr marL="64008" indent="0">
              <a:buNone/>
            </a:pPr>
            <a:r>
              <a:rPr lang="tr-TR" dirty="0" smtClean="0"/>
              <a:t>D] Adam ol da kimse sana laf işittirmesin . </a:t>
            </a:r>
          </a:p>
          <a:p>
            <a:pPr marL="64008" indent="0">
              <a:buNone/>
            </a:pPr>
            <a:r>
              <a:rPr lang="tr-TR" dirty="0" smtClean="0"/>
              <a:t>E] Evde iki can besliyorum , kolay mı sanıyorsunuz ?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0728050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E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2159333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Aşağıdakilerin hangisinde zamir yapısı bakımından ötekilerden farklıdır ?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4008" indent="0">
              <a:buNone/>
            </a:pPr>
            <a:r>
              <a:rPr lang="tr-TR" dirty="0" smtClean="0"/>
              <a:t>A] Hastanedeki doktor sadece kendi hastalarıyla ilgileniyordu . </a:t>
            </a:r>
          </a:p>
          <a:p>
            <a:pPr marL="64008" indent="0">
              <a:buNone/>
            </a:pPr>
            <a:r>
              <a:rPr lang="tr-TR" dirty="0" smtClean="0"/>
              <a:t>B] Bugün yaptığımız deneme sınavına kaç kişi girmiş ?</a:t>
            </a:r>
          </a:p>
          <a:p>
            <a:pPr marL="64008" indent="0">
              <a:buNone/>
            </a:pPr>
            <a:r>
              <a:rPr lang="tr-TR" dirty="0" smtClean="0"/>
              <a:t>C] Benim için verilen sözü tutmak namus borcudur . </a:t>
            </a:r>
          </a:p>
          <a:p>
            <a:pPr marL="64008" indent="0">
              <a:buNone/>
            </a:pPr>
            <a:r>
              <a:rPr lang="tr-TR" dirty="0" smtClean="0"/>
              <a:t>D] İçlerinden birisi gerçekleri anlatacak .</a:t>
            </a:r>
          </a:p>
          <a:p>
            <a:pPr marL="64008" indent="0">
              <a:buNone/>
            </a:pPr>
            <a:r>
              <a:rPr lang="tr-TR" dirty="0" smtClean="0"/>
              <a:t>E] Söylediklerinin birçoğuna inanmamıştım aslını istersen .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1959135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E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8595478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Aşağıdakilerin hangisinde ne sözcüğü farklı görevde kullanılmıştır ?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4008" indent="0">
              <a:buNone/>
            </a:pPr>
            <a:r>
              <a:rPr lang="tr-TR" dirty="0" smtClean="0"/>
              <a:t>A] Ne büyük maceralar yaşamış bu topraklar </a:t>
            </a:r>
          </a:p>
          <a:p>
            <a:pPr marL="64008" indent="0">
              <a:buNone/>
            </a:pPr>
            <a:r>
              <a:rPr lang="tr-TR" dirty="0" smtClean="0"/>
              <a:t>B] Ne savaşlar olmuş üstünde </a:t>
            </a:r>
          </a:p>
          <a:p>
            <a:pPr marL="64008" indent="0">
              <a:buNone/>
            </a:pPr>
            <a:r>
              <a:rPr lang="tr-TR" dirty="0" smtClean="0"/>
              <a:t>C] Ne insanlar gelip geçmiş </a:t>
            </a:r>
          </a:p>
          <a:p>
            <a:pPr marL="64008" indent="0">
              <a:buNone/>
            </a:pPr>
            <a:r>
              <a:rPr lang="tr-TR" dirty="0" smtClean="0"/>
              <a:t>D] Ne insanlar yetişmiş bağrında </a:t>
            </a:r>
          </a:p>
          <a:p>
            <a:pPr marL="64008" indent="0">
              <a:buNone/>
            </a:pPr>
            <a:r>
              <a:rPr lang="tr-TR" dirty="0" smtClean="0"/>
              <a:t>E] Ne bayramlar geçirmiş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9468530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0111312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Aşağıdaki cümlelerin hangisinde bir sözcük hem belirtme hem de niteleme sıfatı almıştır ?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4008" indent="0">
              <a:buNone/>
            </a:pPr>
            <a:r>
              <a:rPr lang="tr-TR" dirty="0" smtClean="0"/>
              <a:t>A] Dükkan sahibi , şu genç adammış . </a:t>
            </a:r>
          </a:p>
          <a:p>
            <a:pPr marL="64008" indent="0">
              <a:buNone/>
            </a:pPr>
            <a:r>
              <a:rPr lang="tr-TR" dirty="0" smtClean="0"/>
              <a:t>B] Tatlı dilli yumuşak huylu biriydi . </a:t>
            </a:r>
          </a:p>
          <a:p>
            <a:pPr marL="64008" indent="0">
              <a:buNone/>
            </a:pPr>
            <a:r>
              <a:rPr lang="tr-TR" dirty="0" smtClean="0"/>
              <a:t>C] Üzerinde koy pantolon ve mavi gömlek vardı .</a:t>
            </a:r>
          </a:p>
          <a:p>
            <a:pPr marL="64008" indent="0">
              <a:buNone/>
            </a:pPr>
            <a:r>
              <a:rPr lang="tr-TR" dirty="0" smtClean="0"/>
              <a:t>D] Bizimle on dakika kadar ilgilendi .</a:t>
            </a:r>
          </a:p>
          <a:p>
            <a:pPr marL="64008" indent="0">
              <a:buNone/>
            </a:pPr>
            <a:r>
              <a:rPr lang="tr-TR" dirty="0" smtClean="0"/>
              <a:t>E] Her konuyu iyi niyetle tek tek anlattı .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9175360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9539791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Aşağıdaki cümlelerin hangisinde bir deyim ismi niteleme göreviyle kullanılmıştır ?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4008" indent="0">
              <a:buNone/>
            </a:pPr>
            <a:r>
              <a:rPr lang="tr-TR" dirty="0" smtClean="0"/>
              <a:t>A] Derme çatma işlerle hiçbir zaman uğraşmam . </a:t>
            </a:r>
          </a:p>
          <a:p>
            <a:pPr marL="64008" indent="0">
              <a:buNone/>
            </a:pPr>
            <a:r>
              <a:rPr lang="tr-TR" dirty="0" smtClean="0"/>
              <a:t>B] Yemekten sonra üzerime bir ağırlık çöktüğü için uyudum . </a:t>
            </a:r>
          </a:p>
          <a:p>
            <a:pPr marL="64008" indent="0">
              <a:buNone/>
            </a:pPr>
            <a:r>
              <a:rPr lang="tr-TR" dirty="0" smtClean="0"/>
              <a:t>C] Samimiyetleri iyice artmıştı , artık senli benli konuşuyorlardı .</a:t>
            </a:r>
          </a:p>
          <a:p>
            <a:pPr marL="64008" indent="0">
              <a:buNone/>
            </a:pPr>
            <a:r>
              <a:rPr lang="tr-TR" dirty="0" smtClean="0"/>
              <a:t>D] Bu işin içinde bir bit yeniği var . </a:t>
            </a:r>
          </a:p>
          <a:p>
            <a:pPr marL="64008" indent="0">
              <a:buNone/>
            </a:pPr>
            <a:r>
              <a:rPr lang="tr-TR" dirty="0" smtClean="0"/>
              <a:t>E] Yaptığı işte o kadar titizdi ki eline su dökecek birini tanımıyorum .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7988870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E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4780900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Aşağıdaki dizelerin hangisinde ad tamlaması ya da sıfat tamlaması yoktur ?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4008" indent="0">
              <a:buNone/>
            </a:pPr>
            <a:r>
              <a:rPr lang="tr-TR" dirty="0" smtClean="0"/>
              <a:t>A] Her muradın verildiği bir  an var </a:t>
            </a:r>
          </a:p>
          <a:p>
            <a:pPr marL="64008" indent="0">
              <a:buNone/>
            </a:pPr>
            <a:r>
              <a:rPr lang="tr-TR" dirty="0" smtClean="0"/>
              <a:t>B] Kartal gagasıyla süslü zaman var </a:t>
            </a:r>
          </a:p>
          <a:p>
            <a:pPr marL="64008" indent="0">
              <a:buNone/>
            </a:pPr>
            <a:r>
              <a:rPr lang="tr-TR" dirty="0" smtClean="0"/>
              <a:t>C] Gönül coğrafyamın tatlı dili var </a:t>
            </a:r>
          </a:p>
          <a:p>
            <a:pPr marL="64008" indent="0">
              <a:buNone/>
            </a:pPr>
            <a:r>
              <a:rPr lang="tr-TR" dirty="0" smtClean="0"/>
              <a:t>D] Al bayrağın gölgesinde vatan var </a:t>
            </a:r>
          </a:p>
          <a:p>
            <a:pPr marL="64008" indent="0">
              <a:buNone/>
            </a:pPr>
            <a:r>
              <a:rPr lang="tr-TR" dirty="0" smtClean="0"/>
              <a:t>E] Uzaya gidip dünyaya bakan var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89695782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Aşağıda ki cümlelerin hangisinde zarf kullanılmamıştır ?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4008" indent="0">
              <a:buNone/>
            </a:pPr>
            <a:r>
              <a:rPr lang="tr-TR" dirty="0" smtClean="0"/>
              <a:t>A] Öğretmen öğrenci hazır olunca ortaya çıkar . </a:t>
            </a:r>
          </a:p>
          <a:p>
            <a:pPr marL="64008" indent="0">
              <a:buNone/>
            </a:pPr>
            <a:r>
              <a:rPr lang="tr-TR" dirty="0" smtClean="0"/>
              <a:t>B] En iyi öğretmeniniz kendinizsinizdir . </a:t>
            </a:r>
          </a:p>
          <a:p>
            <a:pPr marL="64008" indent="0">
              <a:buNone/>
            </a:pPr>
            <a:r>
              <a:rPr lang="tr-TR" dirty="0" smtClean="0"/>
              <a:t>C] Neyi öğrenmeyi istediğinizi yine siz bilirsiniz .</a:t>
            </a:r>
          </a:p>
          <a:p>
            <a:pPr marL="64008" indent="0">
              <a:buNone/>
            </a:pPr>
            <a:r>
              <a:rPr lang="tr-TR" dirty="0" smtClean="0"/>
              <a:t>D] Doğada yeni gelişmeler öncesinde kaçınılmaz doğal süreçler yaşanır .</a:t>
            </a:r>
          </a:p>
          <a:p>
            <a:pPr marL="64008" indent="0">
              <a:buNone/>
            </a:pPr>
            <a:r>
              <a:rPr lang="tr-TR" dirty="0" smtClean="0"/>
              <a:t>E] Yeni fikirler toplumun kenarlarında ortaya çıkar .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7645659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E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1820109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Aşağıdaki cümlelerin hangisinde sayı sıfatı yoktur ?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4008" indent="0">
              <a:buNone/>
            </a:pPr>
            <a:r>
              <a:rPr lang="tr-TR" dirty="0" smtClean="0"/>
              <a:t>A] Bacanağının ikiz çocuğu dünyaya geldi.</a:t>
            </a:r>
          </a:p>
          <a:p>
            <a:pPr marL="64008" indent="0">
              <a:buNone/>
            </a:pPr>
            <a:r>
              <a:rPr lang="tr-TR" dirty="0" smtClean="0"/>
              <a:t>B] Apartmanda sekizinci katta oturuyorlar .</a:t>
            </a:r>
          </a:p>
          <a:p>
            <a:pPr marL="64008" indent="0">
              <a:buNone/>
            </a:pPr>
            <a:r>
              <a:rPr lang="tr-TR" dirty="0" smtClean="0"/>
              <a:t>C] Adımlarını ikişer ikişer atarak merdivenleri çıktı .</a:t>
            </a:r>
          </a:p>
          <a:p>
            <a:pPr marL="64008" indent="0">
              <a:buNone/>
            </a:pPr>
            <a:r>
              <a:rPr lang="tr-TR" dirty="0" smtClean="0"/>
              <a:t>D] Mersin de üç yıl kaldığını söylüyor .</a:t>
            </a:r>
          </a:p>
          <a:p>
            <a:pPr marL="64008" indent="0">
              <a:buNone/>
            </a:pPr>
            <a:r>
              <a:rPr lang="tr-TR" dirty="0" smtClean="0"/>
              <a:t>E] Hiç durmadan on sayfa yazı yazdı .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4367866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13063633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Aşağıdaki cümlelerin hangisinde soru zamiri veya soru sıfatı yoktur 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4008" indent="0">
              <a:buNone/>
            </a:pPr>
            <a:r>
              <a:rPr lang="tr-TR" dirty="0" smtClean="0"/>
              <a:t>A] Niye sana yardım etmeme izin vermiyorsun ?</a:t>
            </a:r>
          </a:p>
          <a:p>
            <a:pPr marL="64008" indent="0">
              <a:buNone/>
            </a:pPr>
            <a:r>
              <a:rPr lang="tr-TR" dirty="0" smtClean="0"/>
              <a:t>B] Bu kalemi kimden aldın ?</a:t>
            </a:r>
          </a:p>
          <a:p>
            <a:pPr marL="64008" indent="0">
              <a:buNone/>
            </a:pPr>
            <a:r>
              <a:rPr lang="tr-TR" dirty="0" smtClean="0"/>
              <a:t>C] Daha önce nerede çalışmıştınız ?</a:t>
            </a:r>
          </a:p>
          <a:p>
            <a:pPr marL="64008" indent="0">
              <a:buNone/>
            </a:pPr>
            <a:r>
              <a:rPr lang="tr-TR" dirty="0" smtClean="0"/>
              <a:t>D] Hangi gün bize gelmeyi düşünüyorsun ?</a:t>
            </a:r>
          </a:p>
          <a:p>
            <a:pPr marL="64008" indent="0">
              <a:buNone/>
            </a:pPr>
            <a:r>
              <a:rPr lang="tr-TR" dirty="0" smtClean="0"/>
              <a:t>E] Yarın ki pikniğe kaç kişi gelecekmiş ?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90338569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83489226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Aşağıdakilerin hangisinde ek durumunda bir zamir kullanılmamıştır ?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4008" indent="0">
              <a:buNone/>
            </a:pPr>
            <a:r>
              <a:rPr lang="tr-TR" dirty="0" smtClean="0"/>
              <a:t>A] Kitaptaki konulara çok iyi çalışmışsın .</a:t>
            </a:r>
          </a:p>
          <a:p>
            <a:pPr marL="64008" indent="0">
              <a:buNone/>
            </a:pPr>
            <a:r>
              <a:rPr lang="tr-TR" dirty="0" smtClean="0"/>
              <a:t>B] Son günlerde başım çok ağrıyor .</a:t>
            </a:r>
          </a:p>
          <a:p>
            <a:pPr marL="64008" indent="0">
              <a:buNone/>
            </a:pPr>
            <a:r>
              <a:rPr lang="tr-TR" dirty="0" smtClean="0"/>
              <a:t>C] Bizimki yine işe geç kalmış . </a:t>
            </a:r>
          </a:p>
          <a:p>
            <a:pPr marL="64008" indent="0">
              <a:buNone/>
            </a:pPr>
            <a:r>
              <a:rPr lang="tr-TR" dirty="0" smtClean="0"/>
              <a:t>D] Son günlerini yazlık evinde geçiriyor .</a:t>
            </a:r>
          </a:p>
          <a:p>
            <a:pPr marL="64008" indent="0">
              <a:buNone/>
            </a:pPr>
            <a:r>
              <a:rPr lang="tr-TR" dirty="0" smtClean="0"/>
              <a:t>E] Mazeretimi evdekilere henüz bildirmedim.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09110283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87079655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Açık sözcüğü aşağıdaki cümlelerin hangisinde zarf görevinde kullanılmıştır ?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4008" indent="0">
              <a:buNone/>
            </a:pPr>
            <a:r>
              <a:rPr lang="tr-TR" dirty="0" smtClean="0"/>
              <a:t>A] Bu saatte açık dükkan bulmak zor .</a:t>
            </a:r>
          </a:p>
          <a:p>
            <a:pPr marL="64008" indent="0">
              <a:buNone/>
            </a:pPr>
            <a:r>
              <a:rPr lang="tr-TR" dirty="0" smtClean="0"/>
              <a:t>B] Bugün hava çok açıktı .</a:t>
            </a:r>
          </a:p>
          <a:p>
            <a:pPr marL="64008" indent="0">
              <a:buNone/>
            </a:pPr>
            <a:r>
              <a:rPr lang="tr-TR" dirty="0" smtClean="0"/>
              <a:t>C] Eve girince açık camları kapattı .</a:t>
            </a:r>
          </a:p>
          <a:p>
            <a:pPr marL="64008" indent="0">
              <a:buNone/>
            </a:pPr>
            <a:r>
              <a:rPr lang="tr-TR" dirty="0" smtClean="0"/>
              <a:t>D] Benimle açık konuşsan iyi olur .</a:t>
            </a:r>
          </a:p>
          <a:p>
            <a:pPr marL="64008" indent="0">
              <a:buNone/>
            </a:pPr>
            <a:r>
              <a:rPr lang="tr-TR" dirty="0" smtClean="0"/>
              <a:t>E] Dev gemi açıklarda yol alıyordu . </a:t>
            </a:r>
          </a:p>
          <a:p>
            <a:pPr marL="64008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93648945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2200055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E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62280685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Aşağıdakilerin hangisinde farklı görevde bir zarf kullanılmıştır ?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4008" indent="0">
              <a:buNone/>
            </a:pPr>
            <a:r>
              <a:rPr lang="tr-TR" dirty="0" smtClean="0"/>
              <a:t>A] Maçın sonucunu çok merak ediyorum. </a:t>
            </a:r>
          </a:p>
          <a:p>
            <a:pPr marL="64008" indent="0">
              <a:buNone/>
            </a:pPr>
            <a:r>
              <a:rPr lang="tr-TR" dirty="0" smtClean="0"/>
              <a:t>B] Söylediğin sözler hala kulaklarımda yankılanıyor .</a:t>
            </a:r>
          </a:p>
          <a:p>
            <a:pPr marL="64008" indent="0">
              <a:buNone/>
            </a:pPr>
            <a:r>
              <a:rPr lang="tr-TR" dirty="0" smtClean="0"/>
              <a:t>C] Müdür Bey az önce dışarıya çıktı .</a:t>
            </a:r>
          </a:p>
          <a:p>
            <a:pPr marL="64008" indent="0">
              <a:buNone/>
            </a:pPr>
            <a:r>
              <a:rPr lang="tr-TR" dirty="0" smtClean="0"/>
              <a:t>D] Her insan geçmişten ders çıkarmayı bilmelidir .</a:t>
            </a:r>
          </a:p>
          <a:p>
            <a:pPr marL="64008" indent="0">
              <a:buNone/>
            </a:pPr>
            <a:r>
              <a:rPr lang="tr-TR" dirty="0" smtClean="0"/>
              <a:t>E] Gönderdiğin mektup şimdi elime geçti 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07996212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07476181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ELEŞTİRİ SORULARI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33083293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267494"/>
            <a:ext cx="8219256" cy="2081386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Tercümanı Ahval in ön sözünde yer alan mukaddime başlıklı yazı aşağıdaki türlerin hangisinin edebiyatımızdaki ilk örneğidir ?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2348880"/>
            <a:ext cx="8085584" cy="4509120"/>
          </a:xfrm>
        </p:spPr>
        <p:txBody>
          <a:bodyPr/>
          <a:lstStyle/>
          <a:p>
            <a:endParaRPr lang="tr-TR" dirty="0" smtClean="0"/>
          </a:p>
          <a:p>
            <a:pPr marL="64008" indent="0">
              <a:buNone/>
            </a:pPr>
            <a:r>
              <a:rPr lang="tr-TR" dirty="0" smtClean="0"/>
              <a:t>A] Eleştiri yazısı </a:t>
            </a:r>
          </a:p>
          <a:p>
            <a:pPr marL="64008" indent="0">
              <a:buNone/>
            </a:pPr>
            <a:r>
              <a:rPr lang="tr-TR" dirty="0" smtClean="0"/>
              <a:t>B] Makale yazısı</a:t>
            </a:r>
          </a:p>
          <a:p>
            <a:pPr marL="64008" indent="0">
              <a:buNone/>
            </a:pPr>
            <a:r>
              <a:rPr lang="tr-TR" dirty="0" smtClean="0"/>
              <a:t>C] Deneme</a:t>
            </a:r>
          </a:p>
          <a:p>
            <a:pPr marL="64008" indent="0">
              <a:buNone/>
            </a:pPr>
            <a:r>
              <a:rPr lang="tr-TR" dirty="0" smtClean="0"/>
              <a:t>D] Mektup </a:t>
            </a:r>
          </a:p>
          <a:p>
            <a:pPr marL="64008" indent="0">
              <a:buNone/>
            </a:pPr>
            <a:r>
              <a:rPr lang="tr-TR" dirty="0" smtClean="0"/>
              <a:t>E] Fıkra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1788909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08404536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Eleştiri için aşağıdakilerin hangisi yanlıştır ?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64008" indent="0">
              <a:buNone/>
            </a:pPr>
            <a:r>
              <a:rPr lang="tr-TR" dirty="0" smtClean="0"/>
              <a:t>A] Eleştirinin kurumsallaşması , uzun bir  tarihsel dönemi gerektirmiştir .</a:t>
            </a:r>
          </a:p>
          <a:p>
            <a:pPr marL="64008" indent="0">
              <a:buNone/>
            </a:pPr>
            <a:r>
              <a:rPr lang="tr-TR" dirty="0" smtClean="0"/>
              <a:t>B] Eleştiriyle , bilimsel gelişmeler birbiriyle özdeştir , denilebilir .</a:t>
            </a:r>
          </a:p>
          <a:p>
            <a:pPr marL="64008" indent="0">
              <a:buNone/>
            </a:pPr>
            <a:r>
              <a:rPr lang="tr-TR" dirty="0" smtClean="0"/>
              <a:t>C] Dönemin bilimsel düzeyi eleştiriyi de belirler .</a:t>
            </a:r>
          </a:p>
          <a:p>
            <a:pPr marL="64008" indent="0">
              <a:buNone/>
            </a:pPr>
            <a:r>
              <a:rPr lang="tr-TR" dirty="0" smtClean="0"/>
              <a:t>D] Edebiyatın ne olduğu sorusuna verilen yanıt eleştiriyi de temellendirir .</a:t>
            </a:r>
          </a:p>
          <a:p>
            <a:pPr marL="64008" indent="0">
              <a:buNone/>
            </a:pPr>
            <a:r>
              <a:rPr lang="tr-TR" dirty="0" smtClean="0"/>
              <a:t>E] Türk edebiyatında , eleştirinin ilk örneklerine Cumhuriyet te rastlanır .</a:t>
            </a:r>
          </a:p>
          <a:p>
            <a:pPr marL="64008" indent="0">
              <a:buNone/>
            </a:pPr>
            <a:endParaRPr lang="tr-TR" dirty="0" smtClean="0"/>
          </a:p>
        </p:txBody>
      </p:sp>
    </p:spTree>
    <p:extLst>
      <p:ext uri="{BB962C8B-B14F-4D97-AF65-F5344CB8AC3E}">
        <p14:creationId xmlns:p14="http://schemas.microsoft.com/office/powerpoint/2010/main" val="7170942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E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04946335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Aşağıdakilerden hangisi bir olay çerçevesinde gelişen yazı türlerinden biri değildir ?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4008" indent="0">
              <a:buNone/>
            </a:pPr>
            <a:r>
              <a:rPr lang="tr-TR" dirty="0" smtClean="0"/>
              <a:t>A] Tiyatro</a:t>
            </a:r>
          </a:p>
          <a:p>
            <a:pPr marL="64008" indent="0">
              <a:buNone/>
            </a:pPr>
            <a:r>
              <a:rPr lang="tr-TR" dirty="0" smtClean="0"/>
              <a:t>B] Roman</a:t>
            </a:r>
          </a:p>
          <a:p>
            <a:pPr marL="64008" indent="0">
              <a:buNone/>
            </a:pPr>
            <a:r>
              <a:rPr lang="tr-TR" dirty="0" smtClean="0"/>
              <a:t>C] Öykü</a:t>
            </a:r>
          </a:p>
          <a:p>
            <a:pPr marL="64008" indent="0">
              <a:buNone/>
            </a:pPr>
            <a:r>
              <a:rPr lang="tr-TR" dirty="0" smtClean="0"/>
              <a:t>D] Masal</a:t>
            </a:r>
          </a:p>
          <a:p>
            <a:pPr marL="64008" indent="0">
              <a:buNone/>
            </a:pPr>
            <a:r>
              <a:rPr lang="tr-TR" dirty="0" smtClean="0"/>
              <a:t>E] Biyografi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8215743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E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29340706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Aşağıdakilerin hangisi fikir yazısı değildir ?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4008" indent="0">
              <a:buNone/>
            </a:pPr>
            <a:r>
              <a:rPr lang="tr-TR" dirty="0" smtClean="0"/>
              <a:t>A] Eleştiri</a:t>
            </a:r>
          </a:p>
          <a:p>
            <a:pPr marL="64008" indent="0">
              <a:buNone/>
            </a:pPr>
            <a:r>
              <a:rPr lang="tr-TR" dirty="0" smtClean="0"/>
              <a:t>B] Fıkra</a:t>
            </a:r>
          </a:p>
          <a:p>
            <a:pPr marL="64008" indent="0">
              <a:buNone/>
            </a:pPr>
            <a:r>
              <a:rPr lang="tr-TR" dirty="0" smtClean="0"/>
              <a:t>C] Makale</a:t>
            </a:r>
          </a:p>
          <a:p>
            <a:pPr marL="64008" indent="0">
              <a:buNone/>
            </a:pPr>
            <a:r>
              <a:rPr lang="tr-TR" dirty="0" smtClean="0"/>
              <a:t>D] Deneme</a:t>
            </a:r>
          </a:p>
          <a:p>
            <a:pPr marL="64008" indent="0">
              <a:buNone/>
            </a:pPr>
            <a:r>
              <a:rPr lang="tr-TR" dirty="0" smtClean="0"/>
              <a:t>E] Anı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2241836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Aşağıdaki cümlelerin hangisinde soru anlamı bir sıfatla sağlanmıştır ?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4008" indent="0">
              <a:buNone/>
            </a:pPr>
            <a:r>
              <a:rPr lang="tr-TR" dirty="0" smtClean="0"/>
              <a:t>A] Bu güzel kalemleri nereden aldın ?</a:t>
            </a:r>
          </a:p>
          <a:p>
            <a:pPr marL="64008" indent="0">
              <a:buNone/>
            </a:pPr>
            <a:r>
              <a:rPr lang="tr-TR" dirty="0" smtClean="0"/>
              <a:t>B] Bu alet nasıl çalışıyor , anlatır mısın ?</a:t>
            </a:r>
          </a:p>
          <a:p>
            <a:pPr marL="64008" indent="0">
              <a:buNone/>
            </a:pPr>
            <a:r>
              <a:rPr lang="tr-TR" dirty="0" smtClean="0"/>
              <a:t>C] Hangi kitabı alacağını biliyor musun ?</a:t>
            </a:r>
          </a:p>
          <a:p>
            <a:pPr marL="64008" indent="0">
              <a:buNone/>
            </a:pPr>
            <a:r>
              <a:rPr lang="tr-TR" dirty="0" smtClean="0"/>
              <a:t>D] Tiyatroda kaç kişilik yer ayırttın ?</a:t>
            </a:r>
          </a:p>
          <a:p>
            <a:pPr marL="64008" indent="0">
              <a:buNone/>
            </a:pPr>
            <a:r>
              <a:rPr lang="tr-TR" dirty="0" smtClean="0"/>
              <a:t>E] Karadeniz gezisine kimler katılıyor ?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06091750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E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6410548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Aşağıdakilerden hangisi öğretici bir metin değildir ?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4008" indent="0">
              <a:buNone/>
            </a:pPr>
            <a:r>
              <a:rPr lang="tr-TR" dirty="0" smtClean="0"/>
              <a:t>A] Öykü</a:t>
            </a:r>
          </a:p>
          <a:p>
            <a:pPr marL="64008" indent="0">
              <a:buNone/>
            </a:pPr>
            <a:r>
              <a:rPr lang="tr-TR" dirty="0" smtClean="0"/>
              <a:t>B] Makale</a:t>
            </a:r>
          </a:p>
          <a:p>
            <a:pPr marL="64008" indent="0">
              <a:buNone/>
            </a:pPr>
            <a:r>
              <a:rPr lang="tr-TR" dirty="0" smtClean="0"/>
              <a:t>C] Deneme</a:t>
            </a:r>
          </a:p>
          <a:p>
            <a:pPr marL="64008" indent="0">
              <a:buNone/>
            </a:pPr>
            <a:r>
              <a:rPr lang="tr-TR" dirty="0" smtClean="0"/>
              <a:t>D] Eleştiri</a:t>
            </a:r>
          </a:p>
          <a:p>
            <a:pPr marL="64008" indent="0">
              <a:buNone/>
            </a:pPr>
            <a:r>
              <a:rPr lang="tr-TR" dirty="0" smtClean="0"/>
              <a:t>E] Anı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8102464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89869192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24606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668590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Aşağıdaki cümlelerin hangisinde adlaşmış sıfata örnek vardır ?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4008" indent="0">
              <a:buNone/>
            </a:pPr>
            <a:r>
              <a:rPr lang="tr-TR" dirty="0" smtClean="0"/>
              <a:t>A] O , beyaz atlı prensini bekliyordu .</a:t>
            </a:r>
          </a:p>
          <a:p>
            <a:pPr marL="64008" indent="0">
              <a:buNone/>
            </a:pPr>
            <a:r>
              <a:rPr lang="tr-TR" dirty="0" smtClean="0"/>
              <a:t>B] Bu caddeye satıcıları girmesine izin vermiyorlar .</a:t>
            </a:r>
          </a:p>
          <a:p>
            <a:pPr marL="64008" indent="0">
              <a:buNone/>
            </a:pPr>
            <a:r>
              <a:rPr lang="tr-TR" dirty="0" smtClean="0"/>
              <a:t>C] Sokaklardan yancı maddeleri topladılar.</a:t>
            </a:r>
          </a:p>
          <a:p>
            <a:pPr marL="64008" indent="0">
              <a:buNone/>
            </a:pPr>
            <a:r>
              <a:rPr lang="tr-TR" dirty="0" smtClean="0"/>
              <a:t>D] İki evin arasında bir metre aralık anca vardı .</a:t>
            </a:r>
          </a:p>
          <a:p>
            <a:pPr marL="64008" indent="0">
              <a:buNone/>
            </a:pPr>
            <a:r>
              <a:rPr lang="tr-TR" dirty="0" smtClean="0"/>
              <a:t>E] Sessizce kalktı , ağır adımlarla dışarı çıktı . </a:t>
            </a:r>
          </a:p>
        </p:txBody>
      </p:sp>
    </p:spTree>
    <p:extLst>
      <p:ext uri="{BB962C8B-B14F-4D97-AF65-F5344CB8AC3E}">
        <p14:creationId xmlns:p14="http://schemas.microsoft.com/office/powerpoint/2010/main" val="11830541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1810996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95536" y="0"/>
            <a:ext cx="8291264" cy="2204864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Aşağıdakilerin hangisinde yüklemin anlamını durum bakımından etkileyen bir sözcük vardır ?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3568" y="2132856"/>
            <a:ext cx="8229600" cy="4572000"/>
          </a:xfrm>
        </p:spPr>
        <p:txBody>
          <a:bodyPr/>
          <a:lstStyle/>
          <a:p>
            <a:endParaRPr lang="tr-TR" dirty="0" smtClean="0"/>
          </a:p>
          <a:p>
            <a:pPr marL="64008" indent="0">
              <a:buNone/>
            </a:pPr>
            <a:r>
              <a:rPr lang="tr-TR" dirty="0" smtClean="0"/>
              <a:t>A] Yazar , gerçek hayatta yaşadığı kimi olayları bir </a:t>
            </a:r>
            <a:r>
              <a:rPr lang="tr-TR" dirty="0" err="1" smtClean="0"/>
              <a:t>bir</a:t>
            </a:r>
            <a:r>
              <a:rPr lang="tr-TR" dirty="0" smtClean="0"/>
              <a:t> anlatmış bu romanda .</a:t>
            </a:r>
          </a:p>
          <a:p>
            <a:pPr marL="64008" indent="0">
              <a:buNone/>
            </a:pPr>
            <a:r>
              <a:rPr lang="tr-TR" dirty="0" smtClean="0"/>
              <a:t>B] Büyük kentlerdeki yol çalışmaları insanın sinirini bozuyor</a:t>
            </a:r>
          </a:p>
          <a:p>
            <a:pPr marL="64008" indent="0">
              <a:buNone/>
            </a:pPr>
            <a:r>
              <a:rPr lang="tr-TR" dirty="0" smtClean="0"/>
              <a:t>C] Bu konuda fikrim yok .</a:t>
            </a:r>
          </a:p>
          <a:p>
            <a:pPr marL="64008" indent="0">
              <a:buNone/>
            </a:pPr>
            <a:r>
              <a:rPr lang="tr-TR" dirty="0" smtClean="0"/>
              <a:t>D] Pembe elbisesi ile çok güzel olmuş .</a:t>
            </a:r>
          </a:p>
          <a:p>
            <a:pPr marL="64008" indent="0">
              <a:buNone/>
            </a:pPr>
            <a:r>
              <a:rPr lang="tr-TR" dirty="0" smtClean="0"/>
              <a:t>E] Bu fırsat ele geçmez .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1490742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95250290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anlı">
  <a:themeElements>
    <a:clrScheme name="Canlı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Canlı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Canlı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105</TotalTime>
  <Words>973</Words>
  <Application>Microsoft Office PowerPoint</Application>
  <PresentationFormat>Ekran Gösterisi (4:3)</PresentationFormat>
  <Paragraphs>149</Paragraphs>
  <Slides>43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43</vt:i4>
      </vt:variant>
    </vt:vector>
  </HeadingPairs>
  <TitlesOfParts>
    <vt:vector size="48" baseType="lpstr">
      <vt:lpstr>Calibri</vt:lpstr>
      <vt:lpstr>Century Gothic</vt:lpstr>
      <vt:lpstr>Verdana</vt:lpstr>
      <vt:lpstr>Wingdings 2</vt:lpstr>
      <vt:lpstr>Canlı</vt:lpstr>
      <vt:lpstr>DİL VE ANLATIM PERFORMANS ÖDEVİ</vt:lpstr>
      <vt:lpstr>Aşağıdaki dizelerin hangisinde ad tamlaması ya da sıfat tamlaması yoktur ?</vt:lpstr>
      <vt:lpstr>E</vt:lpstr>
      <vt:lpstr>Aşağıdaki cümlelerin hangisinde soru anlamı bir sıfatla sağlanmıştır ?</vt:lpstr>
      <vt:lpstr>D</vt:lpstr>
      <vt:lpstr>Aşağıdaki cümlelerin hangisinde adlaşmış sıfata örnek vardır ?</vt:lpstr>
      <vt:lpstr>B</vt:lpstr>
      <vt:lpstr>Aşağıdakilerin hangisinde yüklemin anlamını durum bakımından etkileyen bir sözcük vardır ?</vt:lpstr>
      <vt:lpstr>A</vt:lpstr>
      <vt:lpstr>Aşağıdaki cümlelerin hangisinde soyut bir ad , somut bir anlam kazanmıştır ?</vt:lpstr>
      <vt:lpstr>E</vt:lpstr>
      <vt:lpstr>Aşağıdakilerin hangisinde zamir yapısı bakımından ötekilerden farklıdır ?</vt:lpstr>
      <vt:lpstr>E</vt:lpstr>
      <vt:lpstr>Aşağıdakilerin hangisinde ne sözcüğü farklı görevde kullanılmıştır ?</vt:lpstr>
      <vt:lpstr>A</vt:lpstr>
      <vt:lpstr>Aşağıdaki cümlelerin hangisinde bir sözcük hem belirtme hem de niteleme sıfatı almıştır ?</vt:lpstr>
      <vt:lpstr>A</vt:lpstr>
      <vt:lpstr>Aşağıdaki cümlelerin hangisinde bir deyim ismi niteleme göreviyle kullanılmıştır ?</vt:lpstr>
      <vt:lpstr>E</vt:lpstr>
      <vt:lpstr>Aşağıda ki cümlelerin hangisinde zarf kullanılmamıştır ?</vt:lpstr>
      <vt:lpstr>E</vt:lpstr>
      <vt:lpstr>Aşağıdaki cümlelerin hangisinde sayı sıfatı yoktur ?</vt:lpstr>
      <vt:lpstr>C</vt:lpstr>
      <vt:lpstr>Aşağıdaki cümlelerin hangisinde soru zamiri veya soru sıfatı yoktur </vt:lpstr>
      <vt:lpstr>A</vt:lpstr>
      <vt:lpstr>Aşağıdakilerin hangisinde ek durumunda bir zamir kullanılmamıştır ?</vt:lpstr>
      <vt:lpstr>A</vt:lpstr>
      <vt:lpstr>Açık sözcüğü aşağıdaki cümlelerin hangisinde zarf görevinde kullanılmıştır ?</vt:lpstr>
      <vt:lpstr>D</vt:lpstr>
      <vt:lpstr>Aşağıdakilerin hangisinde farklı görevde bir zarf kullanılmıştır ?</vt:lpstr>
      <vt:lpstr>A</vt:lpstr>
      <vt:lpstr>ELEŞTİRİ SORULARI </vt:lpstr>
      <vt:lpstr>Tercümanı Ahval in ön sözünde yer alan mukaddime başlıklı yazı aşağıdaki türlerin hangisinin edebiyatımızdaki ilk örneğidir ?</vt:lpstr>
      <vt:lpstr>B</vt:lpstr>
      <vt:lpstr>Eleştiri için aşağıdakilerin hangisi yanlıştır ?</vt:lpstr>
      <vt:lpstr>E</vt:lpstr>
      <vt:lpstr>Aşağıdakilerden hangisi bir olay çerçevesinde gelişen yazı türlerinden biri değildir ?</vt:lpstr>
      <vt:lpstr>E</vt:lpstr>
      <vt:lpstr>Aşağıdakilerin hangisi fikir yazısı değildir ?</vt:lpstr>
      <vt:lpstr>E</vt:lpstr>
      <vt:lpstr>Aşağıdakilerden hangisi öğretici bir metin değildir ?</vt:lpstr>
      <vt:lpstr>A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irfan</dc:creator>
  <cp:keywords>www.sorubak.com</cp:keywords>
  <cp:lastModifiedBy>doğan</cp:lastModifiedBy>
  <cp:revision>13</cp:revision>
  <dcterms:created xsi:type="dcterms:W3CDTF">2015-10-29T09:02:48Z</dcterms:created>
  <dcterms:modified xsi:type="dcterms:W3CDTF">2015-10-30T09:48:40Z</dcterms:modified>
</cp:coreProperties>
</file>