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3C3654-275C-4735-AFB3-45E4E0D93942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AAF8A-9221-46E8-94F7-CB85DE78A0D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1151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AAF8A-9221-46E8-94F7-CB85DE78A0DF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8908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dirty="0" smtClean="0"/>
              <a:t>           BÖLÜNEBİLME KURALLARI</a:t>
            </a:r>
            <a:endParaRPr lang="tr-TR" sz="3600" dirty="0"/>
          </a:p>
        </p:txBody>
      </p:sp>
      <p:pic>
        <p:nvPicPr>
          <p:cNvPr id="5" name="4 Resim" descr="bolunebilme-kuralla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1714488"/>
            <a:ext cx="5142857" cy="3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BİR DOĞAL SAYIYI ASAL ÇARPANLARDAN AYIRMA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571612"/>
            <a:ext cx="9144000" cy="5286388"/>
          </a:xfrm>
        </p:spPr>
        <p:txBody>
          <a:bodyPr>
            <a:normAutofit/>
          </a:bodyPr>
          <a:lstStyle/>
          <a:p>
            <a:r>
              <a:rPr lang="tr-TR" dirty="0" smtClean="0"/>
              <a:t>Bu çarpanların bazıları asal sayı, bazıları da asal sayı değildir. Doğal sayının çarpanlarından asal olanlarına, bu doğal sayının </a:t>
            </a:r>
            <a:r>
              <a:rPr lang="tr-TR" b="1" dirty="0" smtClean="0"/>
              <a:t>asal çarpanları</a:t>
            </a:r>
            <a:r>
              <a:rPr lang="tr-TR" dirty="0" smtClean="0"/>
              <a:t> denir. Bir doğal sayıyı asal çarpanlarının çarpımı şeklinde yazabiliriz. 48 sayısını, asal çarpanlarının çarpımı şeklinde yazalım: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tr-TR" dirty="0" smtClean="0"/>
              <a:t>Bir doğal sayının bölenleri aynı zamanda çarpanları olduğundan, 36 </a:t>
            </a:r>
            <a:r>
              <a:rPr lang="tr-TR" dirty="0" err="1" smtClean="0"/>
              <a:t>yı</a:t>
            </a:r>
            <a:r>
              <a:rPr lang="tr-TR" dirty="0" smtClean="0"/>
              <a:t> sıra ile asal sayılara bölelim:   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Buna göre 48' in asal çarpanları 2 ve 3 tür.</a:t>
            </a:r>
            <a:endParaRPr lang="tr-TR" dirty="0"/>
          </a:p>
        </p:txBody>
      </p:sp>
      <p:pic>
        <p:nvPicPr>
          <p:cNvPr id="5" name="4 Resim" descr="asal4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643050"/>
            <a:ext cx="1571636" cy="171451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ARALARINDA ASAL SAYILAR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Ortak asal çarpanı olmayan sayılara, aralarında asal sayılar denir.</a:t>
            </a:r>
            <a:br>
              <a:rPr lang="tr-TR" dirty="0" smtClean="0"/>
            </a:br>
            <a:r>
              <a:rPr lang="tr-TR" dirty="0" smtClean="0"/>
              <a:t>18 ve 25 sayılarını asal çarpanlarına ayıralım: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asal-carpan1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18 ve 25 sayılarının ortak bir çarpanı bulunmamaktadır. Bu nedenle bu iki sayı aralarında asal sayılardır. Benzer şekilde 6 ile 11, 15 ile 14, 9 ile 10 aralarında asaldır. </a:t>
            </a:r>
            <a:br>
              <a:rPr lang="tr-TR" dirty="0" smtClean="0"/>
            </a:br>
            <a:r>
              <a:rPr lang="tr-TR" dirty="0" smtClean="0"/>
              <a:t>Fakat 9 ile 21 in ortak çarpanı 3 olduğundan aralarında asal değildir.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arpan9-2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Ardışık sayma sayıları aralarında asaldır. </a:t>
            </a:r>
            <a:br>
              <a:rPr lang="tr-TR" dirty="0" smtClean="0"/>
            </a:br>
            <a:r>
              <a:rPr lang="tr-TR" dirty="0" smtClean="0"/>
              <a:t>7 ile 8, </a:t>
            </a:r>
            <a:br>
              <a:rPr lang="tr-TR" dirty="0" smtClean="0"/>
            </a:br>
            <a:r>
              <a:rPr lang="tr-TR" dirty="0" smtClean="0"/>
              <a:t>15 ile 16, </a:t>
            </a:r>
            <a:br>
              <a:rPr lang="tr-TR" dirty="0" smtClean="0"/>
            </a:br>
            <a:r>
              <a:rPr lang="tr-TR" dirty="0" smtClean="0"/>
              <a:t>32 ile 33, </a:t>
            </a:r>
            <a:br>
              <a:rPr lang="tr-TR" dirty="0" smtClean="0"/>
            </a:br>
            <a:r>
              <a:rPr lang="tr-TR" dirty="0" smtClean="0"/>
              <a:t>121 ile 122 gibi ardışık sayma sayıları aralarında asaldırlar.</a:t>
            </a:r>
          </a:p>
          <a:p>
            <a:r>
              <a:rPr lang="tr-TR" dirty="0" smtClean="0"/>
              <a:t>Bölünebilme Kuralları konu anlatımını burada tamamlamış bulunuyoruz. Bölünebilme kuralları ile ilgili test </a:t>
            </a:r>
            <a:r>
              <a:rPr lang="tr-TR" dirty="0" err="1" smtClean="0"/>
              <a:t>çözrek</a:t>
            </a:r>
            <a:r>
              <a:rPr lang="tr-TR" dirty="0" smtClean="0"/>
              <a:t> pratik yapabilirsiniz.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HAZIRLAYANLAR:OĞULCAN ÇAPKIN </a:t>
            </a:r>
          </a:p>
          <a:p>
            <a:r>
              <a:rPr lang="tr-TR" dirty="0" smtClean="0"/>
              <a:t>SINIF:6/C </a:t>
            </a:r>
          </a:p>
          <a:p>
            <a:r>
              <a:rPr lang="tr-TR" dirty="0" smtClean="0"/>
              <a:t>OKUL:19 EYLÜL ORTAOKULU </a:t>
            </a:r>
          </a:p>
          <a:p>
            <a:r>
              <a:rPr lang="tr-TR" smtClean="0"/>
              <a:t>NO:178</a:t>
            </a:r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BÖLÜNEBİLME KONU ANLATIMI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Bölünebilme kuralları konu anlatımı içeriği; 2, 3, 4, 5, 6 , 9 ve 10 ile bölünebilme kuralları, bir doğal sayının çarpanları (bölenleri), asal sayılar, bir doğal sayıyı asal çarpanlarına ayırma ve aralarında asal sayılar konu başlıkları anlatılmıştır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7a52 dört basamaklı bir sayıdır. Bu sayının 3 ile kalansız bölünebilmesi için, a rakamının alabileceği değerleri bulalım.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7a52 sayısının 3 ile kalansız bölünebilmesi için;</a:t>
            </a:r>
            <a:br>
              <a:rPr lang="tr-TR" dirty="0" smtClean="0"/>
            </a:br>
            <a:r>
              <a:rPr lang="tr-TR" dirty="0" smtClean="0"/>
              <a:t>7 + a + 5 + 2 = 14 + a  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 İLE KALANSIZ BÖLME</a:t>
            </a:r>
            <a:endParaRPr lang="tr-TR" dirty="0"/>
          </a:p>
        </p:txBody>
      </p:sp>
      <p:pic>
        <p:nvPicPr>
          <p:cNvPr id="4" name="3 İçerik Yer Tutucusu" descr="bolunebilme-kurallari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 ile Bölünebilme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Bir sayının son iki basamağının (birler ve onlar basamağı) belirttiği sayı 4 ile kalansız bölünüyorsa, o sayı 4 ile kalansız bölünür.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Örnek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5216 sayısının son iki basamağının belirttiği sayı 16 dır. 16 sayısı 4 ile kalansız bölündüğü için, 5216 sayısı 4 ile kalansız bölünür.</a:t>
            </a:r>
          </a:p>
          <a:p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Örnek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47562 sayısının son iki basamağının belirttiği sayı 62 </a:t>
            </a:r>
            <a:r>
              <a:rPr lang="tr-TR" sz="1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dir</a:t>
            </a: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. 62 sayısı 4 ile kalansız bölünmediği için, 47562 sayısı 4 ile kalansız bölünemez.</a:t>
            </a:r>
          </a:p>
          <a:p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Bölünebilme Kuralları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 ile Bölünebilme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Herhangi bir doğal sayının birler basamağında 0 veya 5 var ise, bu sayı 5 ile kalansız bölünebilir.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Örnek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75, 840, 9540, 745 sayıları 5 ile tam bölünebilir.</a:t>
            </a:r>
          </a:p>
          <a:p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Bölünebilme Kuralları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 İle Bölünebilme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 ve 3 ile kalansız bölünebilen doğal sayılar 6 ile kalansız bölünebilir.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Örnek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5286 sayısının 6 ile bölünüp bölünemediğini bulalım:5286 sayısı çift sayı olduğu için 2 ile bölünür. Şimdi 3 ile bölünebiliyor mu bakalım.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 + 2 + 8 + 6 = 21 sayısı 3 ile tam bölünebildiğinden 5286 sayısı 6 ile tam bölünebilir.</a:t>
            </a:r>
          </a:p>
          <a:p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Örnek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945a dört basamaklı sayısının 6 ile kalansız bölünebilmesi için a </a:t>
            </a:r>
            <a:r>
              <a:rPr lang="tr-TR" sz="1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nın</a:t>
            </a: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alabileceği değerleri bulalım: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945a sayısı 6 ile kalansız bölünebilmesi için 2 ve 3 ile kalansız bölünebilmelidir. Verilen sayının 2 ile kalansız bölünebilmesi için a rakamının alabileceği değerler;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0, 2, 4, 6, 8 </a:t>
            </a:r>
            <a:r>
              <a:rPr lang="tr-TR" sz="1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dir</a:t>
            </a: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. 945a sayısının 3 ile kalansız bölünebilmesi için,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9 + 4 + 5 + a = 18 + a sayısının 3 ile kalansız bölünebilmesi gerekir.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Buna göre, a yerine 0, 3, 6 ve 9 rakamları yazılırsa 945a sayısı 3 ile bölünebilir. Fakat bu rakamlar arasından çift olanları kabul </a:t>
            </a:r>
            <a:r>
              <a:rPr lang="tr-TR" sz="1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edicez</a:t>
            </a: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çünkü sayımızın 2 ile de tam bölünmesi gerekiyor.</a:t>
            </a:r>
            <a:b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tr-TR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Bu durumda 945a sayısının 6 ile kalansız bölünebilmesi için a yerine gelebilecek rakamlar 0 ve 6 dır.</a:t>
            </a:r>
          </a:p>
          <a:p>
            <a:endParaRPr lang="tr-TR" sz="1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r>
              <a:rPr lang="tr-TR" b="1" dirty="0" smtClean="0"/>
              <a:t>9 ile Bölünebilme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Herhangi bir doğal sayının rakamlarının sayı değerleri toplamı 9 ile kalansız bölünüyorsa, bu sayı 9 ile kalansız bölünebilir.</a:t>
            </a:r>
            <a:br>
              <a:rPr lang="tr-TR" dirty="0" smtClean="0"/>
            </a:br>
            <a:r>
              <a:rPr lang="tr-TR" b="1" dirty="0" smtClean="0"/>
              <a:t>Örnek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747, 162, 2374, 95485 sayılarının 9 ile bölünüp bölünemediğini inceleyelim:</a:t>
            </a:r>
            <a:br>
              <a:rPr lang="tr-TR" dirty="0" smtClean="0"/>
            </a:br>
            <a:r>
              <a:rPr lang="tr-TR" dirty="0" smtClean="0"/>
              <a:t>747 » 7 + 4 + 7 = 18</a:t>
            </a:r>
            <a:br>
              <a:rPr lang="tr-TR" dirty="0" smtClean="0"/>
            </a:br>
            <a:r>
              <a:rPr lang="tr-TR" dirty="0" smtClean="0"/>
              <a:t>162 » 1 + 6 + 2 = 9</a:t>
            </a:r>
            <a:br>
              <a:rPr lang="tr-TR" dirty="0" smtClean="0"/>
            </a:br>
            <a:r>
              <a:rPr lang="tr-TR" dirty="0" smtClean="0"/>
              <a:t>2374 » 2 + 3 + 7 + 4 = 16</a:t>
            </a:r>
            <a:br>
              <a:rPr lang="tr-TR" dirty="0" smtClean="0"/>
            </a:br>
            <a:r>
              <a:rPr lang="tr-TR" dirty="0" smtClean="0"/>
              <a:t>95485 » 9 + 5 + 4 + 8 + 5 = 31</a:t>
            </a:r>
            <a:br>
              <a:rPr lang="tr-TR" dirty="0" smtClean="0"/>
            </a:br>
            <a:r>
              <a:rPr lang="tr-TR" dirty="0" smtClean="0"/>
              <a:t>Bu toplamlardan 9 ve 18 sayıları 9 ile kalansız bölündüğü için 747 ve 162 sayıları 9 ile kalansız olarak bölünür. 16 ve 31 toplamları 9'a tam bölünmediği için 2374 ve 95485 sayıları 9 ile kalansız bölünemez.</a:t>
            </a:r>
          </a:p>
          <a:p>
            <a:r>
              <a:rPr lang="tr-TR" dirty="0" smtClean="0"/>
              <a:t>Bölünebilme Kuralları</a:t>
            </a:r>
            <a:br>
              <a:rPr lang="tr-TR" dirty="0" smtClean="0"/>
            </a:br>
            <a:r>
              <a:rPr lang="tr-TR" b="1" dirty="0" smtClean="0"/>
              <a:t>10 İle Bölünebilme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Birler basamağı sıfır olan doğal sayılar 10 ile kalansız bölünebilir.</a:t>
            </a:r>
            <a:br>
              <a:rPr lang="tr-TR" dirty="0" smtClean="0"/>
            </a:br>
            <a:r>
              <a:rPr lang="tr-TR" b="1" dirty="0" smtClean="0"/>
              <a:t>Örnek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450, 2890, 25700 sayıları 10 ile kalansız bölünebilir.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BİR DOĞAL SAYININ ÇARPANLARI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Bir doğal sayıyı kalansız olarak bölen sayma sayılarına, o sayının bölenleri denir. 1, 3, 5 ve 15 sayıları 15 i kalansız olarak böler. Dolayısıyla 15 in bölenleri 1, 3, 5 ve 15 tir.</a:t>
            </a:r>
            <a:br>
              <a:rPr lang="tr-TR" dirty="0" smtClean="0"/>
            </a:br>
            <a:r>
              <a:rPr lang="tr-TR" b="1" dirty="0" smtClean="0">
                <a:solidFill>
                  <a:srgbClr val="FF0000"/>
                </a:solidFill>
              </a:rPr>
              <a:t>Uyarı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Herhangi bir doğal sayının bölenleri aynı zamanda o sayının çarpanlarıdır. Her doğal sayı, kendi çarpanlarına tam bölünür.</a:t>
            </a:r>
            <a:br>
              <a:rPr lang="tr-TR" dirty="0" smtClean="0"/>
            </a:br>
            <a:r>
              <a:rPr lang="tr-TR" b="1" dirty="0" smtClean="0"/>
              <a:t>Örnek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21 = 21 x 1 </a:t>
            </a:r>
            <a:br>
              <a:rPr lang="tr-TR" dirty="0" smtClean="0"/>
            </a:br>
            <a:r>
              <a:rPr lang="tr-TR" dirty="0" smtClean="0"/>
              <a:t>21 = 7 x 3</a:t>
            </a:r>
            <a:br>
              <a:rPr lang="tr-TR" dirty="0" smtClean="0"/>
            </a:br>
            <a:r>
              <a:rPr lang="tr-TR" dirty="0" smtClean="0"/>
              <a:t>21 sayısının çarpanları 1, 3, 7 ve 21 </a:t>
            </a:r>
            <a:r>
              <a:rPr lang="tr-TR" dirty="0" err="1" smtClean="0"/>
              <a:t>dir</a:t>
            </a:r>
            <a:r>
              <a:rPr lang="tr-TR" dirty="0" smtClean="0"/>
              <a:t>. 1, 3, 7 ve 21 sayıları 21 sayısının aynı zamanda bölenleridir.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 smtClean="0"/>
              <a:t>Örnek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42 sayısının çarpanlarını bulalım:</a:t>
            </a:r>
            <a:br>
              <a:rPr lang="tr-TR" dirty="0" smtClean="0"/>
            </a:br>
            <a:r>
              <a:rPr lang="tr-TR" dirty="0" smtClean="0"/>
              <a:t>42 = 42 x 1</a:t>
            </a:r>
            <a:br>
              <a:rPr lang="tr-TR" dirty="0" smtClean="0"/>
            </a:br>
            <a:r>
              <a:rPr lang="tr-TR" dirty="0" smtClean="0"/>
              <a:t>42 = 21 x 2</a:t>
            </a:r>
            <a:br>
              <a:rPr lang="tr-TR" dirty="0" smtClean="0"/>
            </a:br>
            <a:r>
              <a:rPr lang="tr-TR" dirty="0" smtClean="0"/>
              <a:t>42 = 14 x 3</a:t>
            </a:r>
            <a:br>
              <a:rPr lang="tr-TR" dirty="0" smtClean="0"/>
            </a:br>
            <a:r>
              <a:rPr lang="tr-TR" dirty="0" smtClean="0"/>
              <a:t>42 = 7 x 6</a:t>
            </a:r>
            <a:br>
              <a:rPr lang="tr-TR" dirty="0" smtClean="0"/>
            </a:br>
            <a:r>
              <a:rPr lang="tr-TR" dirty="0" smtClean="0"/>
              <a:t>Bu durumda 42 sayısının çarpanları (bölenleri) 1, 2, 3, 6, 7, 14, 21 ve 42 </a:t>
            </a:r>
            <a:r>
              <a:rPr lang="tr-TR" dirty="0" err="1" smtClean="0"/>
              <a:t>dir</a:t>
            </a:r>
            <a:r>
              <a:rPr lang="tr-TR" dirty="0" smtClean="0"/>
              <a:t>.</a:t>
            </a:r>
            <a:br>
              <a:rPr lang="tr-TR" dirty="0" smtClean="0"/>
            </a:br>
            <a:r>
              <a:rPr lang="tr-TR" b="1" dirty="0" smtClean="0"/>
              <a:t>Örnek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45 sayısının çarpanlarını çarpan ağacı oluşturarak bulalım:</a:t>
            </a:r>
            <a:br>
              <a:rPr lang="tr-TR" dirty="0" smtClean="0"/>
            </a:b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45 sayısının çarpanları (bölenleri) 1, 3, 5, 9, 15 ve 45 tir.</a:t>
            </a:r>
            <a:endParaRPr lang="tr-TR" dirty="0"/>
          </a:p>
        </p:txBody>
      </p:sp>
      <p:pic>
        <p:nvPicPr>
          <p:cNvPr id="4" name="3 Resim" descr="asal-carpanlar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256"/>
            <a:ext cx="2009775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ASAL SAYILAR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1 ve kendisinden başka hiçbir sayma sayısına bölünemeyen 1 den büyük doğal </a:t>
            </a:r>
            <a:r>
              <a:rPr lang="tr-TR" dirty="0" err="1" smtClean="0"/>
              <a:t>sayılaraasal</a:t>
            </a:r>
            <a:r>
              <a:rPr lang="tr-TR" dirty="0" smtClean="0"/>
              <a:t> sayılar denir.</a:t>
            </a:r>
            <a:br>
              <a:rPr lang="tr-TR" dirty="0" smtClean="0"/>
            </a:br>
            <a:r>
              <a:rPr lang="tr-TR" b="1" dirty="0" smtClean="0"/>
              <a:t>1 ile 100 arasındaki asal sayılar: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2, 3, 5, 7, 11, 13, 17, 19, 23, 29, 31, 37, 41, 43, 47, 53, 59, 61, 67, 71, 73, 79, 83, 89, 97 </a:t>
            </a:r>
            <a:r>
              <a:rPr lang="tr-TR" dirty="0" err="1" smtClean="0"/>
              <a:t>dir</a:t>
            </a:r>
            <a:r>
              <a:rPr lang="tr-TR" dirty="0" smtClean="0"/>
              <a:t>.</a:t>
            </a:r>
            <a:br>
              <a:rPr lang="tr-TR" dirty="0" smtClean="0"/>
            </a:br>
            <a:r>
              <a:rPr lang="tr-TR" b="1" dirty="0" smtClean="0"/>
              <a:t>Uyarı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» 2' den başka çift asal sayı yoktur.</a:t>
            </a:r>
            <a:br>
              <a:rPr lang="tr-TR" dirty="0" smtClean="0"/>
            </a:br>
            <a:r>
              <a:rPr lang="tr-TR" dirty="0" smtClean="0"/>
              <a:t>» 0 ve 1 doğal sayıları asal sayı değildir.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33</TotalTime>
  <Words>257</Words>
  <Application>Microsoft Office PowerPoint</Application>
  <PresentationFormat>Ekran Gösterisi (4:3)</PresentationFormat>
  <Paragraphs>40</Paragraphs>
  <Slides>17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2" baseType="lpstr">
      <vt:lpstr>Calibri</vt:lpstr>
      <vt:lpstr>Century Gothic</vt:lpstr>
      <vt:lpstr>Verdana</vt:lpstr>
      <vt:lpstr>Wingdings 2</vt:lpstr>
      <vt:lpstr>Canlı</vt:lpstr>
      <vt:lpstr>           BÖLÜNEBİLME KURALLARI</vt:lpstr>
      <vt:lpstr>BÖLÜNEBİLME KONU ANLATIMI</vt:lpstr>
      <vt:lpstr>ÖRNEK:</vt:lpstr>
      <vt:lpstr>2 İLE KALANSIZ BÖLME</vt:lpstr>
      <vt:lpstr>PowerPoint Sunusu</vt:lpstr>
      <vt:lpstr>PowerPoint Sunusu</vt:lpstr>
      <vt:lpstr>BİR DOĞAL SAYININ ÇARPANLARI</vt:lpstr>
      <vt:lpstr>PowerPoint Sunusu</vt:lpstr>
      <vt:lpstr>ASAL SAYILAR</vt:lpstr>
      <vt:lpstr>BİR DOĞAL SAYIYI ASAL ÇARPANLARDAN AYIRMA</vt:lpstr>
      <vt:lpstr>PowerPoint Sunusu</vt:lpstr>
      <vt:lpstr>ARALARINDA ASAL SAYILAR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Samsung</dc:creator>
  <cp:keywords>www.sorubak.com</cp:keywords>
  <cp:lastModifiedBy>doğan</cp:lastModifiedBy>
  <cp:revision>7</cp:revision>
  <dcterms:created xsi:type="dcterms:W3CDTF">2015-10-22T15:15:33Z</dcterms:created>
  <dcterms:modified xsi:type="dcterms:W3CDTF">2015-10-22T21:26:10Z</dcterms:modified>
</cp:coreProperties>
</file>