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4"/>
  </p:notesMasterIdLst>
  <p:sldIdLst>
    <p:sldId id="256" r:id="rId2"/>
    <p:sldId id="257" r:id="rId3"/>
    <p:sldId id="337" r:id="rId4"/>
    <p:sldId id="338" r:id="rId5"/>
    <p:sldId id="339" r:id="rId6"/>
    <p:sldId id="340" r:id="rId7"/>
    <p:sldId id="341" r:id="rId8"/>
    <p:sldId id="342" r:id="rId9"/>
    <p:sldId id="343" r:id="rId10"/>
    <p:sldId id="344" r:id="rId11"/>
    <p:sldId id="345" r:id="rId12"/>
    <p:sldId id="346" r:id="rId13"/>
    <p:sldId id="347" r:id="rId14"/>
    <p:sldId id="349" r:id="rId15"/>
    <p:sldId id="348" r:id="rId16"/>
    <p:sldId id="350" r:id="rId17"/>
    <p:sldId id="351" r:id="rId18"/>
    <p:sldId id="352" r:id="rId19"/>
    <p:sldId id="353" r:id="rId20"/>
    <p:sldId id="354" r:id="rId21"/>
    <p:sldId id="355" r:id="rId22"/>
    <p:sldId id="356" r:id="rId23"/>
    <p:sldId id="357" r:id="rId24"/>
    <p:sldId id="358" r:id="rId25"/>
    <p:sldId id="359" r:id="rId26"/>
    <p:sldId id="360" r:id="rId27"/>
    <p:sldId id="361" r:id="rId28"/>
    <p:sldId id="362" r:id="rId29"/>
    <p:sldId id="363" r:id="rId30"/>
    <p:sldId id="365" r:id="rId31"/>
    <p:sldId id="364" r:id="rId32"/>
    <p:sldId id="366" r:id="rId33"/>
    <p:sldId id="367" r:id="rId34"/>
    <p:sldId id="368" r:id="rId35"/>
    <p:sldId id="369" r:id="rId36"/>
    <p:sldId id="370" r:id="rId37"/>
    <p:sldId id="371" r:id="rId38"/>
    <p:sldId id="372" r:id="rId39"/>
    <p:sldId id="373" r:id="rId40"/>
    <p:sldId id="374" r:id="rId41"/>
    <p:sldId id="375" r:id="rId42"/>
    <p:sldId id="376" r:id="rId43"/>
    <p:sldId id="377" r:id="rId44"/>
    <p:sldId id="378" r:id="rId45"/>
    <p:sldId id="379" r:id="rId46"/>
    <p:sldId id="380" r:id="rId47"/>
    <p:sldId id="381" r:id="rId48"/>
    <p:sldId id="382" r:id="rId49"/>
    <p:sldId id="383" r:id="rId50"/>
    <p:sldId id="384" r:id="rId51"/>
    <p:sldId id="385" r:id="rId52"/>
    <p:sldId id="386" r:id="rId53"/>
    <p:sldId id="387" r:id="rId54"/>
    <p:sldId id="388" r:id="rId55"/>
    <p:sldId id="389" r:id="rId56"/>
    <p:sldId id="390" r:id="rId57"/>
    <p:sldId id="391" r:id="rId58"/>
    <p:sldId id="392" r:id="rId59"/>
    <p:sldId id="393" r:id="rId60"/>
    <p:sldId id="395" r:id="rId61"/>
    <p:sldId id="396" r:id="rId62"/>
    <p:sldId id="397" r:id="rId63"/>
    <p:sldId id="398" r:id="rId64"/>
    <p:sldId id="399" r:id="rId65"/>
    <p:sldId id="400" r:id="rId66"/>
    <p:sldId id="401" r:id="rId67"/>
    <p:sldId id="402" r:id="rId68"/>
    <p:sldId id="403" r:id="rId69"/>
    <p:sldId id="404" r:id="rId70"/>
    <p:sldId id="405" r:id="rId71"/>
    <p:sldId id="406" r:id="rId72"/>
    <p:sldId id="407" r:id="rId73"/>
    <p:sldId id="408" r:id="rId74"/>
    <p:sldId id="409" r:id="rId75"/>
    <p:sldId id="410" r:id="rId76"/>
    <p:sldId id="412" r:id="rId77"/>
    <p:sldId id="413" r:id="rId78"/>
    <p:sldId id="414" r:id="rId79"/>
    <p:sldId id="415" r:id="rId80"/>
    <p:sldId id="416" r:id="rId81"/>
    <p:sldId id="417" r:id="rId82"/>
    <p:sldId id="418" r:id="rId83"/>
    <p:sldId id="419" r:id="rId84"/>
    <p:sldId id="420" r:id="rId85"/>
    <p:sldId id="421" r:id="rId86"/>
    <p:sldId id="422" r:id="rId87"/>
    <p:sldId id="423" r:id="rId88"/>
    <p:sldId id="424" r:id="rId89"/>
    <p:sldId id="425" r:id="rId90"/>
    <p:sldId id="426" r:id="rId91"/>
    <p:sldId id="427" r:id="rId92"/>
    <p:sldId id="428" r:id="rId93"/>
    <p:sldId id="429" r:id="rId94"/>
    <p:sldId id="430" r:id="rId95"/>
    <p:sldId id="431" r:id="rId96"/>
    <p:sldId id="432" r:id="rId97"/>
    <p:sldId id="433" r:id="rId98"/>
    <p:sldId id="434" r:id="rId99"/>
    <p:sldId id="435" r:id="rId100"/>
    <p:sldId id="436" r:id="rId101"/>
    <p:sldId id="437" r:id="rId102"/>
    <p:sldId id="439" r:id="rId103"/>
    <p:sldId id="440" r:id="rId104"/>
    <p:sldId id="441" r:id="rId105"/>
    <p:sldId id="442" r:id="rId106"/>
    <p:sldId id="443" r:id="rId107"/>
    <p:sldId id="444" r:id="rId108"/>
    <p:sldId id="445" r:id="rId109"/>
    <p:sldId id="446" r:id="rId110"/>
    <p:sldId id="447" r:id="rId111"/>
    <p:sldId id="448" r:id="rId112"/>
    <p:sldId id="411" r:id="rId1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SUS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3" autoAdjust="0"/>
    <p:restoredTop sz="94767" autoAdjust="0"/>
  </p:normalViewPr>
  <p:slideViewPr>
    <p:cSldViewPr>
      <p:cViewPr varScale="1">
        <p:scale>
          <a:sx n="70" d="100"/>
          <a:sy n="70" d="100"/>
        </p:scale>
        <p:origin x="1386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viewProps" Target="viewProps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theme" Target="theme/theme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notesMaster" Target="notesMasters/notesMaster1.xml"/><Relationship Id="rId119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commentAuthors" Target="commentAuthor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6CC5A1-3522-44E4-9B74-7851C073FABB}" type="datetimeFigureOut">
              <a:rPr lang="tr-TR" smtClean="0"/>
              <a:t>23.10.2015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3BB2E8-0212-46B7-BB7F-5DA1A0FD479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908201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3BB2E8-0212-46B7-BB7F-5DA1A0FD4795}" type="slidenum">
              <a:rPr lang="tr-TR" smtClean="0"/>
              <a:t>112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970509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E1AB5-F496-4BD8-AF6F-C8BB4E02995F}" type="datetimeFigureOut">
              <a:rPr lang="tr-TR" smtClean="0"/>
              <a:pPr/>
              <a:t>23.10.2015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F4851-E92C-4BFD-823B-20C70FDB03B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E1AB5-F496-4BD8-AF6F-C8BB4E02995F}" type="datetimeFigureOut">
              <a:rPr lang="tr-TR" smtClean="0"/>
              <a:pPr/>
              <a:t>23.10.2015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F4851-E92C-4BFD-823B-20C70FDB03B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E1AB5-F496-4BD8-AF6F-C8BB4E02995F}" type="datetimeFigureOut">
              <a:rPr lang="tr-TR" smtClean="0"/>
              <a:pPr/>
              <a:t>23.10.2015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F4851-E92C-4BFD-823B-20C70FDB03B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E1AB5-F496-4BD8-AF6F-C8BB4E02995F}" type="datetimeFigureOut">
              <a:rPr lang="tr-TR" smtClean="0"/>
              <a:pPr/>
              <a:t>23.10.2015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F4851-E92C-4BFD-823B-20C70FDB03B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E1AB5-F496-4BD8-AF6F-C8BB4E02995F}" type="datetimeFigureOut">
              <a:rPr lang="tr-TR" smtClean="0"/>
              <a:pPr/>
              <a:t>23.10.2015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F4851-E92C-4BFD-823B-20C70FDB03B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E1AB5-F496-4BD8-AF6F-C8BB4E02995F}" type="datetimeFigureOut">
              <a:rPr lang="tr-TR" smtClean="0"/>
              <a:pPr/>
              <a:t>23.10.2015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F4851-E92C-4BFD-823B-20C70FDB03B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E1AB5-F496-4BD8-AF6F-C8BB4E02995F}" type="datetimeFigureOut">
              <a:rPr lang="tr-TR" smtClean="0"/>
              <a:pPr/>
              <a:t>23.10.2015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F4851-E92C-4BFD-823B-20C70FDB03B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E1AB5-F496-4BD8-AF6F-C8BB4E02995F}" type="datetimeFigureOut">
              <a:rPr lang="tr-TR" smtClean="0"/>
              <a:pPr/>
              <a:t>23.10.2015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F4851-E92C-4BFD-823B-20C70FDB03B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E1AB5-F496-4BD8-AF6F-C8BB4E02995F}" type="datetimeFigureOut">
              <a:rPr lang="tr-TR" smtClean="0"/>
              <a:pPr/>
              <a:t>23.10.2015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F4851-E92C-4BFD-823B-20C70FDB03B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E1AB5-F496-4BD8-AF6F-C8BB4E02995F}" type="datetimeFigureOut">
              <a:rPr lang="tr-TR" smtClean="0"/>
              <a:pPr/>
              <a:t>23.10.2015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F4851-E92C-4BFD-823B-20C70FDB03B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E1AB5-F496-4BD8-AF6F-C8BB4E02995F}" type="datetimeFigureOut">
              <a:rPr lang="tr-TR" smtClean="0"/>
              <a:pPr/>
              <a:t>23.10.2015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F4851-E92C-4BFD-823B-20C70FDB03B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E1AB5-F496-4BD8-AF6F-C8BB4E02995F}" type="datetimeFigureOut">
              <a:rPr lang="tr-TR" smtClean="0"/>
              <a:pPr/>
              <a:t>23.10.2015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EF4851-E92C-4BFD-823B-20C70FDB03BD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6857999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r-TR" sz="13800" dirty="0" smtClean="0">
                <a:solidFill>
                  <a:srgbClr val="FF0000"/>
                </a:solidFill>
                <a:latin typeface="Hand writing Mutlu" pitchFamily="2" charset="0"/>
              </a:rPr>
              <a:t>(l-t-n-r-m-)</a:t>
            </a:r>
            <a:r>
              <a:rPr lang="tr-TR" sz="6000" dirty="0" smtClean="0">
                <a:solidFill>
                  <a:srgbClr val="FF0000"/>
                </a:solidFill>
                <a:latin typeface="Hand writing Mutlu" pitchFamily="2" charset="0"/>
              </a:rPr>
              <a:t/>
            </a:r>
            <a:br>
              <a:rPr lang="tr-TR" sz="6000" dirty="0" smtClean="0">
                <a:solidFill>
                  <a:srgbClr val="FF0000"/>
                </a:solidFill>
                <a:latin typeface="Hand writing Mutlu" pitchFamily="2" charset="0"/>
              </a:rPr>
            </a:br>
            <a:r>
              <a:rPr lang="tr-TR" sz="6000" dirty="0" smtClean="0">
                <a:solidFill>
                  <a:srgbClr val="FF0000"/>
                </a:solidFill>
                <a:latin typeface="Hand writing Mutlu" pitchFamily="2" charset="0"/>
              </a:rPr>
              <a:t> 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SESLERİYLE CÜMLELER</a:t>
            </a:r>
            <a:r>
              <a:rPr lang="tr-TR" sz="6000" dirty="0" smtClean="0">
                <a:solidFill>
                  <a:srgbClr val="FF0000"/>
                </a:solidFill>
                <a:latin typeface="Hand writing Mutlu" pitchFamily="2" charset="0"/>
              </a:rPr>
              <a:t/>
            </a:r>
            <a:br>
              <a:rPr lang="tr-TR" sz="6000" dirty="0" smtClean="0">
                <a:solidFill>
                  <a:srgbClr val="FF0000"/>
                </a:solidFill>
                <a:latin typeface="Hand writing Mutlu" pitchFamily="2" charset="0"/>
              </a:rPr>
            </a:br>
            <a:r>
              <a:rPr lang="tr-TR" sz="6000" dirty="0" smtClean="0">
                <a:solidFill>
                  <a:srgbClr val="0070C0"/>
                </a:solidFill>
                <a:latin typeface="Hand writing Mutlu" pitchFamily="2" charset="0"/>
              </a:rPr>
              <a:t>HAZIRLAYAN</a:t>
            </a:r>
            <a:br>
              <a:rPr lang="tr-TR" sz="6000" dirty="0" smtClean="0">
                <a:solidFill>
                  <a:srgbClr val="0070C0"/>
                </a:solidFill>
                <a:latin typeface="Hand writing Mutlu" pitchFamily="2" charset="0"/>
              </a:rPr>
            </a:br>
            <a:r>
              <a:rPr lang="tr-TR" sz="6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Hand writing Mutlu" pitchFamily="2" charset="0"/>
              </a:rPr>
              <a:t>H.AHMET CİN</a:t>
            </a:r>
            <a:endParaRPr lang="tr-TR" sz="6000" dirty="0">
              <a:solidFill>
                <a:srgbClr val="0070C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271416" y="2967335"/>
            <a:ext cx="66011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SESLERİYLE CÜMLELER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Mu</a:t>
            </a:r>
            <a:r>
              <a:rPr lang="tr-TR" sz="12800" dirty="0" smtClean="0">
                <a:latin typeface="Hand writing Mutlu" pitchFamily="2" charset="0"/>
              </a:rPr>
              <a:t>rat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tu</a:t>
            </a:r>
            <a:r>
              <a:rPr lang="tr-TR" sz="12800" dirty="0" smtClean="0">
                <a:latin typeface="Hand writing Mutlu" pitchFamily="2" charset="0"/>
              </a:rPr>
              <a:t>tum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lu</a:t>
            </a:r>
            <a:r>
              <a:rPr lang="tr-TR" sz="12800" dirty="0" smtClean="0">
                <a:latin typeface="Hand writing Mutlu" pitchFamily="2" charset="0"/>
              </a:rPr>
              <a:t> ol.</a:t>
            </a:r>
            <a:r>
              <a:rPr lang="tr-TR" sz="8900" dirty="0" smtClean="0">
                <a:latin typeface="Hand writing Mutlu" pitchFamily="2" charset="0"/>
              </a:rPr>
              <a:t/>
            </a:r>
            <a:br>
              <a:rPr lang="tr-TR" sz="89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> </a:t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> </a:t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> 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İ</a:t>
            </a:r>
            <a:r>
              <a:rPr lang="tr-TR" sz="15300" dirty="0" smtClean="0">
                <a:latin typeface="Hand writing Mutlu" pitchFamily="2" charset="0"/>
              </a:rPr>
              <a:t>let</a:t>
            </a: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ti</a:t>
            </a:r>
            <a:r>
              <a:rPr lang="tr-TR" sz="15300" dirty="0" smtClean="0">
                <a:latin typeface="Hand writing Mutlu" pitchFamily="2" charset="0"/>
              </a:rPr>
              <a:t> A</a:t>
            </a: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li</a:t>
            </a:r>
            <a:r>
              <a:rPr lang="tr-TR" sz="15300" dirty="0" smtClean="0">
                <a:latin typeface="Hand writing Mutlu" pitchFamily="2" charset="0"/>
              </a:rPr>
              <a:t>,</a:t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>i</a:t>
            </a: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let</a:t>
            </a:r>
            <a:r>
              <a:rPr lang="tr-TR" sz="15300" dirty="0" smtClean="0">
                <a:latin typeface="Hand writing Mutlu" pitchFamily="2" charset="0"/>
              </a:rPr>
              <a:t>ti.</a:t>
            </a: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4800" dirty="0" smtClean="0">
                <a:latin typeface="Hand writing Mutlu" pitchFamily="2" charset="0"/>
              </a:rPr>
              <a:t/>
            </a:r>
            <a:br>
              <a:rPr lang="tr-TR" sz="48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r>
              <a:rPr lang="tr-TR" sz="38200" dirty="0" smtClean="0">
                <a:latin typeface="Hand writing Mutlu" pitchFamily="2" charset="0"/>
              </a:rPr>
              <a:t/>
            </a:r>
            <a:br>
              <a:rPr lang="tr-TR" sz="382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> </a:t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> </a:t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> 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İ</a:t>
            </a:r>
            <a:r>
              <a:rPr lang="tr-TR" sz="12800" dirty="0" smtClean="0">
                <a:latin typeface="Hand writing Mutlu" pitchFamily="2" charset="0"/>
              </a:rPr>
              <a:t>let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ti</a:t>
            </a:r>
            <a:r>
              <a:rPr lang="tr-TR" sz="12800" dirty="0" smtClean="0">
                <a:latin typeface="Hand writing Mutlu" pitchFamily="2" charset="0"/>
              </a:rPr>
              <a:t> A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li</a:t>
            </a:r>
            <a:r>
              <a:rPr lang="tr-TR" sz="12800" dirty="0" smtClean="0">
                <a:latin typeface="Hand writing Mutlu" pitchFamily="2" charset="0"/>
              </a:rPr>
              <a:t>, i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let</a:t>
            </a:r>
            <a:r>
              <a:rPr lang="tr-TR" sz="12800" dirty="0" smtClean="0">
                <a:latin typeface="Hand writing Mutlu" pitchFamily="2" charset="0"/>
              </a:rPr>
              <a:t>ti.</a:t>
            </a: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4800" dirty="0" smtClean="0">
                <a:latin typeface="Hand writing Mutlu" pitchFamily="2" charset="0"/>
              </a:rPr>
              <a:t/>
            </a:r>
            <a:br>
              <a:rPr lang="tr-TR" sz="48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r>
              <a:rPr lang="tr-TR" sz="38200" dirty="0" smtClean="0">
                <a:latin typeface="Hand writing Mutlu" pitchFamily="2" charset="0"/>
              </a:rPr>
              <a:t/>
            </a:r>
            <a:br>
              <a:rPr lang="tr-TR" sz="382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> </a:t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> </a:t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> 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Me</a:t>
            </a:r>
            <a:r>
              <a:rPr lang="tr-TR" sz="12800" dirty="0" smtClean="0">
                <a:latin typeface="Hand writing Mutlu" pitchFamily="2" charset="0"/>
              </a:rPr>
              <a:t>ral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et</a:t>
            </a:r>
            <a:r>
              <a:rPr lang="tr-TR" sz="12800" dirty="0" smtClean="0">
                <a:latin typeface="Hand writing Mutlu" pitchFamily="2" charset="0"/>
              </a:rPr>
              <a:t>li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ek</a:t>
            </a:r>
            <a:r>
              <a:rPr lang="tr-TR" sz="12800" dirty="0" smtClean="0">
                <a:latin typeface="Hand writing Mutlu" pitchFamily="2" charset="0"/>
              </a:rPr>
              <a:t>mek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al</a:t>
            </a:r>
            <a:r>
              <a:rPr lang="tr-TR" sz="12800" dirty="0" smtClean="0">
                <a:latin typeface="Hand writing Mutlu" pitchFamily="2" charset="0"/>
              </a:rPr>
              <a:t>.</a:t>
            </a: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4800" dirty="0" smtClean="0">
                <a:latin typeface="Hand writing Mutlu" pitchFamily="2" charset="0"/>
              </a:rPr>
              <a:t/>
            </a:r>
            <a:br>
              <a:rPr lang="tr-TR" sz="48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r>
              <a:rPr lang="tr-TR" sz="38200" dirty="0" smtClean="0">
                <a:latin typeface="Hand writing Mutlu" pitchFamily="2" charset="0"/>
              </a:rPr>
              <a:t/>
            </a:r>
            <a:br>
              <a:rPr lang="tr-TR" sz="382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> </a:t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> </a:t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> 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solidFill>
                  <a:srgbClr val="FF0000"/>
                </a:solidFill>
                <a:latin typeface="Hand writing Mutlu" pitchFamily="2" charset="0"/>
              </a:rPr>
              <a:t>U</a:t>
            </a:r>
            <a:r>
              <a:rPr lang="tr-TR" sz="9800" dirty="0" smtClean="0">
                <a:latin typeface="Hand writing Mutlu" pitchFamily="2" charset="0"/>
              </a:rPr>
              <a:t>mut </a:t>
            </a:r>
            <a:r>
              <a:rPr lang="tr-TR" sz="9800" dirty="0" smtClean="0">
                <a:solidFill>
                  <a:srgbClr val="FF0000"/>
                </a:solidFill>
                <a:latin typeface="Hand writing Mutlu" pitchFamily="2" charset="0"/>
              </a:rPr>
              <a:t>et</a:t>
            </a:r>
            <a:r>
              <a:rPr lang="tr-TR" sz="9800" dirty="0" smtClean="0">
                <a:latin typeface="Hand writing Mutlu" pitchFamily="2" charset="0"/>
              </a:rPr>
              <a:t>li,</a:t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9800" dirty="0" smtClean="0">
                <a:solidFill>
                  <a:srgbClr val="FF0000"/>
                </a:solidFill>
                <a:latin typeface="Hand writing Mutlu" pitchFamily="2" charset="0"/>
              </a:rPr>
              <a:t>lor</a:t>
            </a:r>
            <a:r>
              <a:rPr lang="tr-TR" sz="9800" dirty="0" smtClean="0">
                <a:latin typeface="Hand writing Mutlu" pitchFamily="2" charset="0"/>
              </a:rPr>
              <a:t>lu </a:t>
            </a:r>
            <a:r>
              <a:rPr lang="tr-TR" sz="9800" dirty="0" smtClean="0">
                <a:solidFill>
                  <a:srgbClr val="FF0000"/>
                </a:solidFill>
                <a:latin typeface="Hand writing Mutlu" pitchFamily="2" charset="0"/>
              </a:rPr>
              <a:t>ek</a:t>
            </a:r>
            <a:r>
              <a:rPr lang="tr-TR" sz="9800" dirty="0" smtClean="0">
                <a:latin typeface="Hand writing Mutlu" pitchFamily="2" charset="0"/>
              </a:rPr>
              <a:t>mek </a:t>
            </a:r>
            <a:r>
              <a:rPr lang="tr-TR" sz="9800" dirty="0" smtClean="0">
                <a:solidFill>
                  <a:srgbClr val="FF0000"/>
                </a:solidFill>
                <a:latin typeface="Hand writing Mutlu" pitchFamily="2" charset="0"/>
              </a:rPr>
              <a:t>al</a:t>
            </a:r>
            <a:r>
              <a:rPr lang="tr-TR" sz="9800" dirty="0" smtClean="0">
                <a:latin typeface="Hand writing Mutlu" pitchFamily="2" charset="0"/>
              </a:rPr>
              <a:t>.</a:t>
            </a: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4800" dirty="0" smtClean="0">
                <a:latin typeface="Hand writing Mutlu" pitchFamily="2" charset="0"/>
              </a:rPr>
              <a:t/>
            </a:r>
            <a:br>
              <a:rPr lang="tr-TR" sz="48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r>
              <a:rPr lang="tr-TR" sz="38200" dirty="0" smtClean="0">
                <a:latin typeface="Hand writing Mutlu" pitchFamily="2" charset="0"/>
              </a:rPr>
              <a:t/>
            </a:r>
            <a:br>
              <a:rPr lang="tr-TR" sz="382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> </a:t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> </a:t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> 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solidFill>
                  <a:srgbClr val="FF0000"/>
                </a:solidFill>
                <a:latin typeface="Hand writing Mutlu" pitchFamily="2" charset="0"/>
              </a:rPr>
              <a:t>Ne</a:t>
            </a:r>
            <a:r>
              <a:rPr lang="tr-TR" sz="9800" dirty="0" smtClean="0">
                <a:latin typeface="Hand writing Mutlu" pitchFamily="2" charset="0"/>
              </a:rPr>
              <a:t> o</a:t>
            </a:r>
            <a:r>
              <a:rPr lang="tr-TR" sz="9800" dirty="0" smtClean="0">
                <a:solidFill>
                  <a:srgbClr val="FF0000"/>
                </a:solidFill>
                <a:latin typeface="Hand writing Mutlu" pitchFamily="2" charset="0"/>
              </a:rPr>
              <a:t>lur</a:t>
            </a:r>
            <a:r>
              <a:rPr lang="tr-TR" sz="9800" dirty="0" smtClean="0">
                <a:latin typeface="Hand writing Mutlu" pitchFamily="2" charset="0"/>
              </a:rPr>
              <a:t> U</a:t>
            </a:r>
            <a:r>
              <a:rPr lang="tr-TR" sz="9800" dirty="0" smtClean="0">
                <a:solidFill>
                  <a:srgbClr val="FF0000"/>
                </a:solidFill>
                <a:latin typeface="Hand writing Mutlu" pitchFamily="2" charset="0"/>
              </a:rPr>
              <a:t>mut</a:t>
            </a:r>
            <a:r>
              <a:rPr lang="tr-TR" sz="9800" dirty="0" smtClean="0">
                <a:latin typeface="Hand writing Mutlu" pitchFamily="2" charset="0"/>
              </a:rPr>
              <a:t>, ne </a:t>
            </a:r>
            <a:r>
              <a:rPr lang="tr-TR" sz="9800" dirty="0" smtClean="0">
                <a:solidFill>
                  <a:srgbClr val="FF0000"/>
                </a:solidFill>
                <a:latin typeface="Hand writing Mutlu" pitchFamily="2" charset="0"/>
              </a:rPr>
              <a:t>o</a:t>
            </a:r>
            <a:r>
              <a:rPr lang="tr-TR" sz="9800" dirty="0" smtClean="0">
                <a:latin typeface="Hand writing Mutlu" pitchFamily="2" charset="0"/>
              </a:rPr>
              <a:t>lur.</a:t>
            </a: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4800" dirty="0" smtClean="0">
                <a:latin typeface="Hand writing Mutlu" pitchFamily="2" charset="0"/>
              </a:rPr>
              <a:t/>
            </a:r>
            <a:br>
              <a:rPr lang="tr-TR" sz="48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r>
              <a:rPr lang="tr-TR" sz="38200" dirty="0" smtClean="0">
                <a:latin typeface="Hand writing Mutlu" pitchFamily="2" charset="0"/>
              </a:rPr>
              <a:t/>
            </a:r>
            <a:br>
              <a:rPr lang="tr-TR" sz="382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> </a:t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> </a:t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> 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U</a:t>
            </a:r>
            <a:r>
              <a:rPr lang="tr-TR" sz="12800" dirty="0" smtClean="0">
                <a:latin typeface="Hand writing Mutlu" pitchFamily="2" charset="0"/>
              </a:rPr>
              <a:t>mut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tu</a:t>
            </a:r>
            <a:r>
              <a:rPr lang="tr-TR" sz="12800" dirty="0" smtClean="0">
                <a:latin typeface="Hand writing Mutlu" pitchFamily="2" charset="0"/>
              </a:rPr>
              <a:t>tum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lu</a:t>
            </a:r>
            <a:r>
              <a:rPr lang="tr-TR" sz="12800" dirty="0" smtClean="0">
                <a:latin typeface="Hand writing Mutlu" pitchFamily="2" charset="0"/>
              </a:rPr>
              <a:t> ol.</a:t>
            </a: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4800" dirty="0" smtClean="0">
                <a:latin typeface="Hand writing Mutlu" pitchFamily="2" charset="0"/>
              </a:rPr>
              <a:t/>
            </a:r>
            <a:br>
              <a:rPr lang="tr-TR" sz="48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r>
              <a:rPr lang="tr-TR" sz="38200" dirty="0" smtClean="0">
                <a:latin typeface="Hand writing Mutlu" pitchFamily="2" charset="0"/>
              </a:rPr>
              <a:t/>
            </a:r>
            <a:br>
              <a:rPr lang="tr-TR" sz="382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> </a:t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> </a:t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> 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Mut</a:t>
            </a:r>
            <a:r>
              <a:rPr lang="tr-TR" sz="10700" dirty="0" smtClean="0">
                <a:latin typeface="Hand writing Mutlu" pitchFamily="2" charset="0"/>
              </a:rPr>
              <a:t>lu </a:t>
            </a: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mu</a:t>
            </a:r>
            <a:r>
              <a:rPr lang="tr-TR" sz="10700" dirty="0" smtClean="0">
                <a:latin typeface="Hand writing Mutlu" pitchFamily="2" charset="0"/>
              </a:rPr>
              <a:t>mu </a:t>
            </a: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at</a:t>
            </a:r>
            <a:r>
              <a:rPr lang="tr-TR" sz="10700" dirty="0" smtClean="0">
                <a:latin typeface="Hand writing Mutlu" pitchFamily="2" charset="0"/>
              </a:rPr>
              <a:t>ma.</a:t>
            </a: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4800" dirty="0" smtClean="0">
                <a:latin typeface="Hand writing Mutlu" pitchFamily="2" charset="0"/>
              </a:rPr>
              <a:t/>
            </a:r>
            <a:br>
              <a:rPr lang="tr-TR" sz="48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r>
              <a:rPr lang="tr-TR" sz="38200" dirty="0" smtClean="0">
                <a:latin typeface="Hand writing Mutlu" pitchFamily="2" charset="0"/>
              </a:rPr>
              <a:t/>
            </a:r>
            <a:br>
              <a:rPr lang="tr-TR" sz="382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> </a:t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> </a:t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> 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An</a:t>
            </a:r>
            <a:r>
              <a:rPr lang="tr-TR" sz="10700" dirty="0" smtClean="0">
                <a:latin typeface="Hand writing Mutlu" pitchFamily="2" charset="0"/>
              </a:rPr>
              <a:t>nem </a:t>
            </a: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mu</a:t>
            </a:r>
            <a:r>
              <a:rPr lang="tr-TR" sz="10700" dirty="0" smtClean="0">
                <a:latin typeface="Hand writing Mutlu" pitchFamily="2" charset="0"/>
              </a:rPr>
              <a:t>mu </a:t>
            </a: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a</a:t>
            </a:r>
            <a:r>
              <a:rPr lang="tr-TR" sz="10700" dirty="0" smtClean="0">
                <a:latin typeface="Hand writing Mutlu" pitchFamily="2" charset="0"/>
              </a:rPr>
              <a:t>rar.</a:t>
            </a: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4800" dirty="0" smtClean="0">
                <a:latin typeface="Hand writing Mutlu" pitchFamily="2" charset="0"/>
              </a:rPr>
              <a:t/>
            </a:r>
            <a:br>
              <a:rPr lang="tr-TR" sz="48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r>
              <a:rPr lang="tr-TR" sz="38200" dirty="0" smtClean="0">
                <a:latin typeface="Hand writing Mutlu" pitchFamily="2" charset="0"/>
              </a:rPr>
              <a:t/>
            </a:r>
            <a:br>
              <a:rPr lang="tr-TR" sz="382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> </a:t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> </a:t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> 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U</a:t>
            </a:r>
            <a:r>
              <a:rPr lang="tr-TR" sz="12800" dirty="0" smtClean="0">
                <a:latin typeface="Hand writing Mutlu" pitchFamily="2" charset="0"/>
              </a:rPr>
              <a:t>nut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ma</a:t>
            </a: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> tu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tum</a:t>
            </a:r>
            <a:r>
              <a:rPr lang="tr-TR" sz="12800" dirty="0" smtClean="0">
                <a:latin typeface="Hand writing Mutlu" pitchFamily="2" charset="0"/>
              </a:rPr>
              <a:t>lu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ol</a:t>
            </a:r>
            <a:r>
              <a:rPr lang="tr-TR" sz="12800" dirty="0" smtClean="0">
                <a:latin typeface="Hand writing Mutlu" pitchFamily="2" charset="0"/>
              </a:rPr>
              <a:t>.</a:t>
            </a: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4800" dirty="0" smtClean="0">
                <a:latin typeface="Hand writing Mutlu" pitchFamily="2" charset="0"/>
              </a:rPr>
              <a:t/>
            </a:r>
            <a:br>
              <a:rPr lang="tr-TR" sz="48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r>
              <a:rPr lang="tr-TR" sz="38200" dirty="0" smtClean="0">
                <a:latin typeface="Hand writing Mutlu" pitchFamily="2" charset="0"/>
              </a:rPr>
              <a:t/>
            </a:r>
            <a:br>
              <a:rPr lang="tr-TR" sz="382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> </a:t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> </a:t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> 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Tu</a:t>
            </a:r>
            <a:r>
              <a:rPr lang="tr-TR" sz="10700" dirty="0" smtClean="0">
                <a:latin typeface="Hand writing Mutlu" pitchFamily="2" charset="0"/>
              </a:rPr>
              <a:t>na </a:t>
            </a: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i</a:t>
            </a:r>
            <a:r>
              <a:rPr lang="tr-TR" sz="10700" dirty="0" smtClean="0">
                <a:latin typeface="Hand writing Mutlu" pitchFamily="2" charset="0"/>
              </a:rPr>
              <a:t>le </a:t>
            </a: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Nu</a:t>
            </a:r>
            <a:r>
              <a:rPr lang="tr-TR" sz="10700" dirty="0" smtClean="0">
                <a:latin typeface="Hand writing Mutlu" pitchFamily="2" charset="0"/>
              </a:rPr>
              <a:t>ri </a:t>
            </a: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tu</a:t>
            </a:r>
            <a:r>
              <a:rPr lang="tr-TR" sz="10700" dirty="0" smtClean="0">
                <a:latin typeface="Hand writing Mutlu" pitchFamily="2" charset="0"/>
              </a:rPr>
              <a:t>tum</a:t>
            </a: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lu</a:t>
            </a:r>
            <a:r>
              <a:rPr lang="tr-TR" sz="10700" dirty="0" smtClean="0">
                <a:latin typeface="Hand writing Mutlu" pitchFamily="2" charset="0"/>
              </a:rPr>
              <a:t>.</a:t>
            </a: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4800" dirty="0" smtClean="0">
                <a:latin typeface="Hand writing Mutlu" pitchFamily="2" charset="0"/>
              </a:rPr>
              <a:t/>
            </a:r>
            <a:br>
              <a:rPr lang="tr-TR" sz="48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r>
              <a:rPr lang="tr-TR" sz="38200" dirty="0" smtClean="0">
                <a:latin typeface="Hand writing Mutlu" pitchFamily="2" charset="0"/>
              </a:rPr>
              <a:t/>
            </a:r>
            <a:br>
              <a:rPr lang="tr-TR" sz="382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U</a:t>
            </a:r>
            <a:r>
              <a:rPr lang="tr-TR" sz="15300" dirty="0" smtClean="0">
                <a:latin typeface="Hand writing Mutlu" pitchFamily="2" charset="0"/>
              </a:rPr>
              <a:t>mut </a:t>
            </a: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ar</a:t>
            </a:r>
            <a:r>
              <a:rPr lang="tr-TR" sz="15300" dirty="0" smtClean="0">
                <a:latin typeface="Hand writing Mutlu" pitchFamily="2" charset="0"/>
              </a:rPr>
              <a:t>mut </a:t>
            </a: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al</a:t>
            </a:r>
            <a:r>
              <a:rPr lang="tr-TR" sz="15300" dirty="0" smtClean="0">
                <a:latin typeface="Hand writing Mutlu" pitchFamily="2" charset="0"/>
              </a:rPr>
              <a:t>.</a:t>
            </a:r>
            <a:r>
              <a:rPr lang="tr-TR" sz="8900" dirty="0" smtClean="0">
                <a:latin typeface="Hand writing Mutlu" pitchFamily="2" charset="0"/>
              </a:rPr>
              <a:t/>
            </a:r>
            <a:br>
              <a:rPr lang="tr-TR" sz="89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11500" dirty="0" smtClean="0">
                <a:solidFill>
                  <a:srgbClr val="FF0000"/>
                </a:solidFill>
                <a:latin typeface="Hand writing Mutlu" pitchFamily="2" charset="0"/>
              </a:rPr>
              <a:t>Tu</a:t>
            </a:r>
            <a:r>
              <a:rPr lang="tr-TR" sz="11500" dirty="0" smtClean="0">
                <a:latin typeface="Hand writing Mutlu" pitchFamily="2" charset="0"/>
              </a:rPr>
              <a:t>na </a:t>
            </a:r>
            <a:br>
              <a:rPr lang="tr-TR" sz="11500" dirty="0" smtClean="0">
                <a:latin typeface="Hand writing Mutlu" pitchFamily="2" charset="0"/>
              </a:rPr>
            </a:br>
            <a:r>
              <a:rPr lang="tr-TR" sz="11500" dirty="0" smtClean="0">
                <a:solidFill>
                  <a:srgbClr val="FF0000"/>
                </a:solidFill>
                <a:latin typeface="Hand writing Mutlu" pitchFamily="2" charset="0"/>
              </a:rPr>
              <a:t>tu</a:t>
            </a:r>
            <a:r>
              <a:rPr lang="tr-TR" sz="11500" dirty="0" smtClean="0">
                <a:latin typeface="Hand writing Mutlu" pitchFamily="2" charset="0"/>
              </a:rPr>
              <a:t>tum</a:t>
            </a:r>
            <a:r>
              <a:rPr lang="tr-TR" sz="11500" dirty="0" smtClean="0">
                <a:solidFill>
                  <a:srgbClr val="FF0000"/>
                </a:solidFill>
                <a:latin typeface="Hand writing Mutlu" pitchFamily="2" charset="0"/>
              </a:rPr>
              <a:t>lu</a:t>
            </a:r>
            <a:r>
              <a:rPr lang="tr-TR" sz="11500" dirty="0" smtClean="0">
                <a:latin typeface="Hand writing Mutlu" pitchFamily="2" charset="0"/>
              </a:rPr>
              <a:t> ol.</a:t>
            </a:r>
            <a:endParaRPr lang="tr-TR" sz="88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13800" dirty="0" smtClean="0">
                <a:solidFill>
                  <a:srgbClr val="FF0000"/>
                </a:solidFill>
                <a:latin typeface="Hand writing Mutlu" pitchFamily="2" charset="0"/>
              </a:rPr>
              <a:t>Mu</a:t>
            </a:r>
            <a:r>
              <a:rPr lang="tr-TR" sz="13800" dirty="0" smtClean="0">
                <a:latin typeface="Hand writing Mutlu" pitchFamily="2" charset="0"/>
              </a:rPr>
              <a:t>rat</a:t>
            </a:r>
            <a:br>
              <a:rPr lang="tr-TR" sz="13800" dirty="0" smtClean="0">
                <a:latin typeface="Hand writing Mutlu" pitchFamily="2" charset="0"/>
              </a:rPr>
            </a:br>
            <a:r>
              <a:rPr lang="tr-TR" sz="13800" dirty="0" smtClean="0">
                <a:latin typeface="Hand writing Mutlu" pitchFamily="2" charset="0"/>
              </a:rPr>
              <a:t> </a:t>
            </a:r>
            <a:r>
              <a:rPr lang="tr-TR" sz="13800" dirty="0" smtClean="0">
                <a:solidFill>
                  <a:srgbClr val="FF0000"/>
                </a:solidFill>
                <a:latin typeface="Hand writing Mutlu" pitchFamily="2" charset="0"/>
              </a:rPr>
              <a:t>o</a:t>
            </a:r>
            <a:r>
              <a:rPr lang="tr-TR" sz="13800" dirty="0" smtClean="0">
                <a:latin typeface="Hand writing Mutlu" pitchFamily="2" charset="0"/>
              </a:rPr>
              <a:t>nu </a:t>
            </a:r>
            <a:r>
              <a:rPr lang="tr-TR" sz="13800" dirty="0" smtClean="0">
                <a:solidFill>
                  <a:srgbClr val="FF0000"/>
                </a:solidFill>
                <a:latin typeface="Hand writing Mutlu" pitchFamily="2" charset="0"/>
              </a:rPr>
              <a:t>i</a:t>
            </a:r>
            <a:r>
              <a:rPr lang="tr-TR" sz="13800" dirty="0" smtClean="0">
                <a:latin typeface="Hand writing Mutlu" pitchFamily="2" charset="0"/>
              </a:rPr>
              <a:t>let.</a:t>
            </a:r>
            <a:endParaRPr lang="tr-TR" sz="138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 </a:t>
            </a:r>
            <a:br>
              <a:rPr lang="tr-TR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10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 </a:t>
            </a:r>
            <a:br>
              <a:rPr lang="tr-TR" sz="10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 </a:t>
            </a:r>
            <a:br>
              <a:rPr lang="tr-TR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 </a:t>
            </a:r>
            <a:br>
              <a:rPr lang="tr-TR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 </a:t>
            </a:r>
            <a:b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 </a:t>
            </a:r>
            <a:br>
              <a:rPr lang="tr-TR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 </a:t>
            </a:r>
            <a:br>
              <a:rPr lang="tr-TR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 </a:t>
            </a:r>
            <a:br>
              <a:rPr lang="tr-TR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 </a:t>
            </a:r>
            <a:br>
              <a:rPr lang="tr-TR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 </a:t>
            </a:r>
            <a:br>
              <a:rPr lang="tr-TR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 </a:t>
            </a:r>
            <a:b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 </a:t>
            </a:r>
            <a:br>
              <a:rPr lang="tr-TR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 </a:t>
            </a:r>
            <a:b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1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 </a:t>
            </a:r>
            <a:br>
              <a:rPr lang="tr-TR" sz="1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 </a:t>
            </a:r>
            <a:br>
              <a:rPr lang="tr-TR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10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 SINIF ÖĞR:</a:t>
            </a:r>
            <a:br>
              <a:rPr lang="tr-TR" sz="10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10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H.AHMET CİN</a:t>
            </a:r>
            <a:br>
              <a:rPr lang="tr-TR" sz="10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1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1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153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153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153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153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153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153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 </a:t>
            </a:r>
            <a:r>
              <a:rPr lang="tr-TR" sz="38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38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10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10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 </a:t>
            </a:r>
            <a:b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 </a:t>
            </a:r>
            <a:br>
              <a:rPr lang="tr-TR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153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153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18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18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1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1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31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31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1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1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1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1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10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10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153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153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1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1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18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18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153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153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1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1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9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9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r>
              <a:rPr lang="tr-TR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/>
            </a:r>
            <a:br>
              <a:rPr lang="tr-TR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</a:br>
            <a:endParaRPr lang="tr-TR" sz="7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İ</a:t>
            </a:r>
            <a:r>
              <a:rPr lang="tr-TR" sz="15300" dirty="0" smtClean="0">
                <a:latin typeface="Hand writing Mutlu" pitchFamily="2" charset="0"/>
              </a:rPr>
              <a:t>ri, </a:t>
            </a: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i</a:t>
            </a:r>
            <a:r>
              <a:rPr lang="tr-TR" sz="15300" dirty="0" smtClean="0">
                <a:latin typeface="Hand writing Mutlu" pitchFamily="2" charset="0"/>
              </a:rPr>
              <a:t>ri </a:t>
            </a: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ar</a:t>
            </a:r>
            <a:r>
              <a:rPr lang="tr-TR" sz="15300" dirty="0" smtClean="0">
                <a:latin typeface="Hand writing Mutlu" pitchFamily="2" charset="0"/>
              </a:rPr>
              <a:t>mut </a:t>
            </a: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al</a:t>
            </a:r>
            <a:r>
              <a:rPr lang="tr-TR" sz="15300" dirty="0" smtClean="0">
                <a:latin typeface="Hand writing Mutlu" pitchFamily="2" charset="0"/>
              </a:rPr>
              <a:t>.</a:t>
            </a: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U</a:t>
            </a:r>
            <a:r>
              <a:rPr lang="tr-TR" sz="12800" dirty="0" smtClean="0">
                <a:latin typeface="Hand writing Mutlu" pitchFamily="2" charset="0"/>
              </a:rPr>
              <a:t>mut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li</a:t>
            </a:r>
            <a:r>
              <a:rPr lang="tr-TR" sz="12800" dirty="0" smtClean="0">
                <a:latin typeface="Hand writing Mutlu" pitchFamily="2" charset="0"/>
              </a:rPr>
              <a:t>mo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nu</a:t>
            </a:r>
            <a:r>
              <a:rPr lang="tr-TR" sz="12800" dirty="0" smtClean="0">
                <a:latin typeface="Hand writing Mutlu" pitchFamily="2" charset="0"/>
              </a:rPr>
              <a:t>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u</a:t>
            </a:r>
            <a:r>
              <a:rPr lang="tr-TR" sz="12800" dirty="0" smtClean="0">
                <a:latin typeface="Hand writing Mutlu" pitchFamily="2" charset="0"/>
              </a:rPr>
              <a:t>nut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ma</a:t>
            </a:r>
            <a:r>
              <a:rPr lang="tr-TR" sz="12800" dirty="0" smtClean="0">
                <a:latin typeface="Hand writing Mutlu" pitchFamily="2" charset="0"/>
              </a:rPr>
              <a:t>.</a:t>
            </a:r>
            <a:r>
              <a:rPr lang="tr-TR" sz="8900" dirty="0" smtClean="0">
                <a:latin typeface="Hand writing Mutlu" pitchFamily="2" charset="0"/>
              </a:rPr>
              <a:t/>
            </a:r>
            <a:br>
              <a:rPr lang="tr-TR" sz="89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Ta</a:t>
            </a:r>
            <a:r>
              <a:rPr lang="tr-TR" sz="12800" dirty="0" smtClean="0">
                <a:latin typeface="Hand writing Mutlu" pitchFamily="2" charset="0"/>
              </a:rPr>
              <a:t>ner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ar</a:t>
            </a:r>
            <a:r>
              <a:rPr lang="tr-TR" sz="12800" dirty="0" smtClean="0">
                <a:latin typeface="Hand writing Mutlu" pitchFamily="2" charset="0"/>
              </a:rPr>
              <a:t>mut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tart</a:t>
            </a:r>
            <a:r>
              <a:rPr lang="tr-TR" sz="12800" dirty="0" smtClean="0">
                <a:latin typeface="Hand writing Mutlu" pitchFamily="2" charset="0"/>
              </a:rPr>
              <a:t>.</a:t>
            </a:r>
            <a:r>
              <a:rPr lang="tr-TR" sz="8900" dirty="0" smtClean="0">
                <a:latin typeface="Hand writing Mutlu" pitchFamily="2" charset="0"/>
              </a:rPr>
              <a:t/>
            </a:r>
            <a:br>
              <a:rPr lang="tr-TR" sz="89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Ta</a:t>
            </a:r>
            <a:r>
              <a:rPr lang="tr-TR" sz="12800" dirty="0" smtClean="0">
                <a:latin typeface="Hand writing Mutlu" pitchFamily="2" charset="0"/>
              </a:rPr>
              <a:t>ner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on</a:t>
            </a:r>
            <a:r>
              <a:rPr lang="tr-TR" sz="12800" dirty="0" smtClean="0">
                <a:latin typeface="Hand writing Mutlu" pitchFamily="2" charset="0"/>
              </a:rPr>
              <a:t>lar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ne</a:t>
            </a:r>
            <a:r>
              <a:rPr lang="tr-TR" sz="12800" dirty="0" smtClean="0">
                <a:latin typeface="Hand writing Mutlu" pitchFamily="2" charset="0"/>
              </a:rPr>
              <a:t> tut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tu</a:t>
            </a:r>
            <a:r>
              <a:rPr lang="tr-TR" sz="12800" dirty="0" smtClean="0">
                <a:latin typeface="Hand writing Mutlu" pitchFamily="2" charset="0"/>
              </a:rPr>
              <a:t>?</a:t>
            </a: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On</a:t>
            </a:r>
            <a:r>
              <a:rPr lang="tr-TR" sz="15300" dirty="0" smtClean="0">
                <a:latin typeface="Hand writing Mutlu" pitchFamily="2" charset="0"/>
              </a:rPr>
              <a:t> li</a:t>
            </a: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ra</a:t>
            </a:r>
            <a:r>
              <a:rPr lang="tr-TR" sz="15300" dirty="0" smtClean="0">
                <a:latin typeface="Hand writing Mutlu" pitchFamily="2" charset="0"/>
              </a:rPr>
              <a:t> tut</a:t>
            </a: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tu</a:t>
            </a:r>
            <a:r>
              <a:rPr lang="tr-TR" sz="15300" dirty="0" smtClean="0">
                <a:latin typeface="Hand writing Mutlu" pitchFamily="2" charset="0"/>
              </a:rPr>
              <a:t>.</a:t>
            </a: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U</a:t>
            </a:r>
            <a:r>
              <a:rPr lang="tr-TR" sz="10700" dirty="0" smtClean="0">
                <a:latin typeface="Hand writing Mutlu" pitchFamily="2" charset="0"/>
              </a:rPr>
              <a:t>mut </a:t>
            </a: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li</a:t>
            </a:r>
            <a:r>
              <a:rPr lang="tr-TR" sz="10700" dirty="0" smtClean="0">
                <a:latin typeface="Hand writing Mutlu" pitchFamily="2" charset="0"/>
              </a:rPr>
              <a:t>mo</a:t>
            </a: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nu</a:t>
            </a:r>
            <a:r>
              <a:rPr lang="tr-TR" sz="10700" dirty="0" smtClean="0">
                <a:latin typeface="Hand writing Mutlu" pitchFamily="2" charset="0"/>
              </a:rPr>
              <a:t> u</a:t>
            </a: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nut</a:t>
            </a:r>
            <a:r>
              <a:rPr lang="tr-TR" sz="10700" dirty="0" smtClean="0">
                <a:latin typeface="Hand writing Mutlu" pitchFamily="2" charset="0"/>
              </a:rPr>
              <a:t>tu.</a:t>
            </a: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Mu</a:t>
            </a:r>
            <a:r>
              <a:rPr lang="tr-TR" sz="12800" dirty="0" smtClean="0">
                <a:latin typeface="Hand writing Mutlu" pitchFamily="2" charset="0"/>
              </a:rPr>
              <a:t>rat 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u</a:t>
            </a:r>
            <a:r>
              <a:rPr lang="tr-TR" sz="12800" dirty="0" smtClean="0">
                <a:latin typeface="Hand writing Mutlu" pitchFamily="2" charset="0"/>
              </a:rPr>
              <a:t>mut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et</a:t>
            </a:r>
            <a:r>
              <a:rPr lang="tr-TR" sz="12800" dirty="0" smtClean="0">
                <a:latin typeface="Hand writing Mutlu" pitchFamily="2" charset="0"/>
              </a:rPr>
              <a:t>me.</a:t>
            </a: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U</a:t>
            </a:r>
            <a:r>
              <a:rPr lang="tr-TR" sz="12800" dirty="0" smtClean="0">
                <a:latin typeface="Hand writing Mutlu" pitchFamily="2" charset="0"/>
              </a:rPr>
              <a:t>mut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tu</a:t>
            </a:r>
            <a:r>
              <a:rPr lang="tr-TR" sz="12800" dirty="0" smtClean="0">
                <a:latin typeface="Hand writing Mutlu" pitchFamily="2" charset="0"/>
              </a:rPr>
              <a:t>tum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lu</a:t>
            </a:r>
            <a:r>
              <a:rPr lang="tr-TR" sz="12800" dirty="0" smtClean="0">
                <a:latin typeface="Hand writing Mutlu" pitchFamily="2" charset="0"/>
              </a:rPr>
              <a:t> ol.</a:t>
            </a: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9600" dirty="0" smtClean="0">
                <a:solidFill>
                  <a:srgbClr val="FF0000"/>
                </a:solidFill>
                <a:latin typeface="Hand writing Mutlu" pitchFamily="2" charset="0"/>
              </a:rPr>
              <a:t>U</a:t>
            </a:r>
            <a:r>
              <a:rPr lang="tr-TR" sz="9600" dirty="0" smtClean="0">
                <a:latin typeface="Hand writing Mutlu" pitchFamily="2" charset="0"/>
              </a:rPr>
              <a:t>mut </a:t>
            </a:r>
            <a:r>
              <a:rPr lang="tr-TR" sz="9600" dirty="0" smtClean="0">
                <a:solidFill>
                  <a:srgbClr val="FF0000"/>
                </a:solidFill>
                <a:latin typeface="Hand writing Mutlu" pitchFamily="2" charset="0"/>
              </a:rPr>
              <a:t>an</a:t>
            </a:r>
            <a:r>
              <a:rPr lang="tr-TR" sz="9600" dirty="0" smtClean="0">
                <a:latin typeface="Hand writing Mutlu" pitchFamily="2" charset="0"/>
              </a:rPr>
              <a:t>ne</a:t>
            </a:r>
            <a:r>
              <a:rPr lang="tr-TR" sz="9600" dirty="0" smtClean="0">
                <a:solidFill>
                  <a:srgbClr val="FF0000"/>
                </a:solidFill>
                <a:latin typeface="Hand writing Mutlu" pitchFamily="2" charset="0"/>
              </a:rPr>
              <a:t>ne</a:t>
            </a:r>
            <a:r>
              <a:rPr lang="tr-TR" sz="9600" dirty="0" smtClean="0">
                <a:latin typeface="Hand writing Mutlu" pitchFamily="2" charset="0"/>
              </a:rPr>
              <a:t> un </a:t>
            </a:r>
            <a:r>
              <a:rPr lang="tr-TR" sz="9600" dirty="0" smtClean="0">
                <a:solidFill>
                  <a:srgbClr val="FF0000"/>
                </a:solidFill>
                <a:latin typeface="Hand writing Mutlu" pitchFamily="2" charset="0"/>
              </a:rPr>
              <a:t>al</a:t>
            </a:r>
            <a:r>
              <a:rPr lang="tr-TR" sz="9600" dirty="0" smtClean="0">
                <a:latin typeface="Hand writing Mutlu" pitchFamily="2" charset="0"/>
              </a:rPr>
              <a:t>.</a:t>
            </a: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Tu</a:t>
            </a:r>
            <a:r>
              <a:rPr lang="tr-TR" sz="12800" dirty="0" smtClean="0">
                <a:latin typeface="Hand writing Mutlu" pitchFamily="2" charset="0"/>
              </a:rPr>
              <a:t>tum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lu</a:t>
            </a:r>
            <a:r>
              <a:rPr lang="tr-TR" sz="12800" dirty="0" smtClean="0">
                <a:latin typeface="Hand writing Mutlu" pitchFamily="2" charset="0"/>
              </a:rPr>
              <a:t> ol,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>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mut</a:t>
            </a:r>
            <a:r>
              <a:rPr lang="tr-TR" sz="12800" dirty="0" smtClean="0">
                <a:latin typeface="Hand writing Mutlu" pitchFamily="2" charset="0"/>
              </a:rPr>
              <a:t>lu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ol</a:t>
            </a:r>
            <a:r>
              <a:rPr lang="tr-TR" sz="12800" dirty="0" smtClean="0">
                <a:latin typeface="Hand writing Mutlu" pitchFamily="2" charset="0"/>
              </a:rPr>
              <a:t>.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U</a:t>
            </a:r>
            <a:r>
              <a:rPr lang="tr-TR" sz="10700" dirty="0" smtClean="0">
                <a:latin typeface="Hand writing Mutlu" pitchFamily="2" charset="0"/>
              </a:rPr>
              <a:t>mut </a:t>
            </a: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i</a:t>
            </a:r>
            <a:r>
              <a:rPr lang="tr-TR" sz="10700" dirty="0" smtClean="0">
                <a:latin typeface="Hand writing Mutlu" pitchFamily="2" charset="0"/>
              </a:rPr>
              <a:t>le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Mu</a:t>
            </a:r>
            <a:r>
              <a:rPr lang="tr-TR" sz="10700" dirty="0" smtClean="0">
                <a:latin typeface="Hand writing Mutlu" pitchFamily="2" charset="0"/>
              </a:rPr>
              <a:t>rat </a:t>
            </a: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el</a:t>
            </a:r>
            <a:r>
              <a:rPr lang="tr-TR" sz="10700" dirty="0" smtClean="0">
                <a:latin typeface="Hand writing Mutlu" pitchFamily="2" charset="0"/>
              </a:rPr>
              <a:t> e</a:t>
            </a: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le</a:t>
            </a:r>
            <a:r>
              <a:rPr lang="tr-TR" sz="10700" dirty="0" smtClean="0">
                <a:latin typeface="Hand writing Mutlu" pitchFamily="2" charset="0"/>
              </a:rPr>
              <a:t>.</a:t>
            </a:r>
            <a:r>
              <a:rPr lang="tr-TR" sz="26600" dirty="0" smtClean="0">
                <a:latin typeface="Hand writing Mutlu" pitchFamily="2" charset="0"/>
              </a:rPr>
              <a:t/>
            </a:r>
            <a:br>
              <a:rPr lang="tr-TR" sz="266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U</a:t>
            </a:r>
            <a:r>
              <a:rPr lang="tr-TR" sz="10700" dirty="0" smtClean="0">
                <a:latin typeface="Hand writing Mutlu" pitchFamily="2" charset="0"/>
              </a:rPr>
              <a:t>mut </a:t>
            </a: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on</a:t>
            </a:r>
            <a:r>
              <a:rPr lang="tr-TR" sz="10700" dirty="0" smtClean="0">
                <a:latin typeface="Hand writing Mutlu" pitchFamily="2" charset="0"/>
              </a:rPr>
              <a:t> ta</a:t>
            </a: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ne</a:t>
            </a:r>
            <a:r>
              <a:rPr lang="tr-TR" sz="10700" dirty="0" smtClean="0">
                <a:latin typeface="Hand writing Mutlu" pitchFamily="2" charset="0"/>
              </a:rPr>
              <a:t> mum </a:t>
            </a: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al</a:t>
            </a:r>
            <a:r>
              <a:rPr lang="tr-TR" sz="10700" dirty="0" smtClean="0">
                <a:latin typeface="Hand writing Mutlu" pitchFamily="2" charset="0"/>
              </a:rPr>
              <a:t>.</a:t>
            </a: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U</a:t>
            </a:r>
            <a:r>
              <a:rPr lang="tr-TR" sz="10700" dirty="0" smtClean="0">
                <a:latin typeface="Hand writing Mutlu" pitchFamily="2" charset="0"/>
              </a:rPr>
              <a:t>nut</a:t>
            </a: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ma</a:t>
            </a:r>
            <a:r>
              <a:rPr lang="tr-TR" sz="10700" dirty="0" smtClean="0">
                <a:latin typeface="Hand writing Mutlu" pitchFamily="2" charset="0"/>
              </a:rPr>
              <a:t> Nu</a:t>
            </a: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ri</a:t>
            </a: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u</a:t>
            </a: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nut</a:t>
            </a:r>
            <a:r>
              <a:rPr lang="tr-TR" sz="10700" dirty="0" smtClean="0">
                <a:latin typeface="Hand writing Mutlu" pitchFamily="2" charset="0"/>
              </a:rPr>
              <a:t>ma?</a:t>
            </a: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Mu</a:t>
            </a:r>
            <a:r>
              <a:rPr lang="tr-TR" sz="15300" dirty="0" smtClean="0">
                <a:latin typeface="Hand writing Mutlu" pitchFamily="2" charset="0"/>
              </a:rPr>
              <a:t>rat</a:t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o</a:t>
            </a:r>
            <a:r>
              <a:rPr lang="tr-TR" sz="15300" dirty="0" smtClean="0">
                <a:latin typeface="Hand writing Mutlu" pitchFamily="2" charset="0"/>
              </a:rPr>
              <a:t>nu </a:t>
            </a: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i</a:t>
            </a:r>
            <a:r>
              <a:rPr lang="tr-TR" sz="15300" dirty="0" smtClean="0">
                <a:latin typeface="Hand writing Mutlu" pitchFamily="2" charset="0"/>
              </a:rPr>
              <a:t>let.</a:t>
            </a: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Mu</a:t>
            </a:r>
            <a:r>
              <a:rPr lang="tr-TR" sz="15300" dirty="0" smtClean="0">
                <a:latin typeface="Hand writing Mutlu" pitchFamily="2" charset="0"/>
              </a:rPr>
              <a:t>rat </a:t>
            </a: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2</a:t>
            </a: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ma</a:t>
            </a:r>
            <a:r>
              <a:rPr lang="tr-TR" sz="15300" dirty="0" smtClean="0">
                <a:latin typeface="Hand writing Mutlu" pitchFamily="2" charset="0"/>
              </a:rPr>
              <a:t>rul </a:t>
            </a: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al</a:t>
            </a:r>
            <a:r>
              <a:rPr lang="tr-TR" sz="15300" dirty="0" smtClean="0">
                <a:latin typeface="Hand writing Mutlu" pitchFamily="2" charset="0"/>
              </a:rPr>
              <a:t>.</a:t>
            </a: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11100" dirty="0" smtClean="0">
                <a:solidFill>
                  <a:srgbClr val="FF0000"/>
                </a:solidFill>
                <a:latin typeface="Hand writing Mutlu" pitchFamily="2" charset="0"/>
              </a:rPr>
              <a:t>U</a:t>
            </a:r>
            <a:r>
              <a:rPr lang="tr-TR" sz="11100" dirty="0" smtClean="0">
                <a:latin typeface="Hand writing Mutlu" pitchFamily="2" charset="0"/>
              </a:rPr>
              <a:t>mut </a:t>
            </a:r>
            <a:r>
              <a:rPr lang="tr-TR" sz="11100" dirty="0" smtClean="0">
                <a:solidFill>
                  <a:srgbClr val="FF0000"/>
                </a:solidFill>
                <a:latin typeface="Hand writing Mutlu" pitchFamily="2" charset="0"/>
              </a:rPr>
              <a:t>on</a:t>
            </a:r>
            <a:r>
              <a:rPr lang="tr-TR" sz="11100" dirty="0" smtClean="0">
                <a:latin typeface="Hand writing Mutlu" pitchFamily="2" charset="0"/>
              </a:rPr>
              <a:t> </a:t>
            </a:r>
            <a:br>
              <a:rPr lang="tr-TR" sz="11100" dirty="0" smtClean="0">
                <a:latin typeface="Hand writing Mutlu" pitchFamily="2" charset="0"/>
              </a:rPr>
            </a:br>
            <a:r>
              <a:rPr lang="tr-TR" sz="11100" dirty="0" smtClean="0">
                <a:solidFill>
                  <a:srgbClr val="FF0000"/>
                </a:solidFill>
                <a:latin typeface="Hand writing Mutlu" pitchFamily="2" charset="0"/>
              </a:rPr>
              <a:t>ta</a:t>
            </a:r>
            <a:r>
              <a:rPr lang="tr-TR" sz="11100" dirty="0" smtClean="0">
                <a:latin typeface="Hand writing Mutlu" pitchFamily="2" charset="0"/>
              </a:rPr>
              <a:t>ne </a:t>
            </a:r>
            <a:r>
              <a:rPr lang="tr-TR" sz="11100" dirty="0" smtClean="0">
                <a:solidFill>
                  <a:srgbClr val="FF0000"/>
                </a:solidFill>
                <a:latin typeface="Hand writing Mutlu" pitchFamily="2" charset="0"/>
              </a:rPr>
              <a:t>mum</a:t>
            </a:r>
            <a:r>
              <a:rPr lang="tr-TR" sz="11100" dirty="0" smtClean="0">
                <a:latin typeface="Hand writing Mutlu" pitchFamily="2" charset="0"/>
              </a:rPr>
              <a:t> al.</a:t>
            </a: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Mut</a:t>
            </a:r>
            <a:r>
              <a:rPr lang="tr-TR" sz="12800" dirty="0" smtClean="0">
                <a:latin typeface="Hand writing Mutlu" pitchFamily="2" charset="0"/>
              </a:rPr>
              <a:t>lu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a</a:t>
            </a:r>
            <a:r>
              <a:rPr lang="tr-TR" sz="12800" dirty="0" smtClean="0">
                <a:latin typeface="Hand writing Mutlu" pitchFamily="2" charset="0"/>
              </a:rPr>
              <a:t>la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a</a:t>
            </a:r>
            <a:r>
              <a:rPr lang="tr-TR" sz="12800" dirty="0" smtClean="0">
                <a:latin typeface="Hand writing Mutlu" pitchFamily="2" charset="0"/>
              </a:rPr>
              <a:t>ta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at</a:t>
            </a:r>
            <a:r>
              <a:rPr lang="tr-TR" sz="12800" dirty="0" smtClean="0">
                <a:latin typeface="Hand writing Mutlu" pitchFamily="2" charset="0"/>
              </a:rPr>
              <a:t>la.</a:t>
            </a: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U</a:t>
            </a:r>
            <a:r>
              <a:rPr lang="tr-TR" sz="12800" dirty="0" smtClean="0">
                <a:latin typeface="Hand writing Mutlu" pitchFamily="2" charset="0"/>
              </a:rPr>
              <a:t>nu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u</a:t>
            </a:r>
            <a:r>
              <a:rPr lang="tr-TR" sz="12800" dirty="0" smtClean="0">
                <a:latin typeface="Hand writing Mutlu" pitchFamily="2" charset="0"/>
              </a:rPr>
              <a:t>lu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ni</a:t>
            </a:r>
            <a:r>
              <a:rPr lang="tr-TR" sz="12800" dirty="0" smtClean="0">
                <a:latin typeface="Hand writing Mutlu" pitchFamily="2" charset="0"/>
              </a:rPr>
              <a:t>ne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me</a:t>
            </a:r>
            <a:r>
              <a:rPr lang="tr-TR" sz="12800" dirty="0" smtClean="0">
                <a:latin typeface="Hand writing Mutlu" pitchFamily="2" charset="0"/>
              </a:rPr>
              <a:t> i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let</a:t>
            </a:r>
            <a:r>
              <a:rPr lang="tr-TR" sz="12800" dirty="0" smtClean="0">
                <a:latin typeface="Hand writing Mutlu" pitchFamily="2" charset="0"/>
              </a:rPr>
              <a:t>.</a:t>
            </a: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O</a:t>
            </a:r>
            <a:r>
              <a:rPr lang="tr-TR" sz="12800" dirty="0" smtClean="0">
                <a:latin typeface="Hand writing Mutlu" pitchFamily="2" charset="0"/>
              </a:rPr>
              <a:t>nu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an</a:t>
            </a:r>
            <a:r>
              <a:rPr lang="tr-TR" sz="12800" dirty="0" smtClean="0">
                <a:latin typeface="Hand writing Mutlu" pitchFamily="2" charset="0"/>
              </a:rPr>
              <a:t>ne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me</a:t>
            </a: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> i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let</a:t>
            </a:r>
            <a:r>
              <a:rPr lang="tr-TR" sz="12800" dirty="0" smtClean="0">
                <a:latin typeface="Hand writing Mutlu" pitchFamily="2" charset="0"/>
              </a:rPr>
              <a:t>.</a:t>
            </a: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13900" dirty="0" smtClean="0">
                <a:solidFill>
                  <a:srgbClr val="FF0000"/>
                </a:solidFill>
                <a:latin typeface="Hand writing Mutlu" pitchFamily="2" charset="0"/>
              </a:rPr>
              <a:t>An</a:t>
            </a:r>
            <a:r>
              <a:rPr lang="tr-TR" sz="13900" dirty="0" smtClean="0">
                <a:latin typeface="Hand writing Mutlu" pitchFamily="2" charset="0"/>
              </a:rPr>
              <a:t>ne, </a:t>
            </a:r>
            <a:r>
              <a:rPr lang="tr-TR" sz="13900" dirty="0" smtClean="0">
                <a:solidFill>
                  <a:srgbClr val="FF0000"/>
                </a:solidFill>
                <a:latin typeface="Hand writing Mutlu" pitchFamily="2" charset="0"/>
              </a:rPr>
              <a:t>un</a:t>
            </a:r>
            <a:r>
              <a:rPr lang="tr-TR" sz="13900" dirty="0" smtClean="0">
                <a:latin typeface="Hand writing Mutlu" pitchFamily="2" charset="0"/>
              </a:rPr>
              <a:t> on </a:t>
            </a:r>
            <a:r>
              <a:rPr lang="tr-TR" sz="13900" dirty="0" smtClean="0">
                <a:solidFill>
                  <a:srgbClr val="FF0000"/>
                </a:solidFill>
                <a:latin typeface="Hand writing Mutlu" pitchFamily="2" charset="0"/>
              </a:rPr>
              <a:t>li</a:t>
            </a:r>
            <a:r>
              <a:rPr lang="tr-TR" sz="13900" dirty="0" smtClean="0">
                <a:latin typeface="Hand writing Mutlu" pitchFamily="2" charset="0"/>
              </a:rPr>
              <a:t>ra</a:t>
            </a:r>
            <a:r>
              <a:rPr lang="tr-TR" sz="9600" dirty="0" smtClean="0">
                <a:latin typeface="Hand writing Mutlu" pitchFamily="2" charset="0"/>
              </a:rPr>
              <a:t>.</a:t>
            </a:r>
            <a:r>
              <a:rPr lang="tr-TR" sz="16700" dirty="0" smtClean="0">
                <a:latin typeface="Hand writing Mutlu" pitchFamily="2" charset="0"/>
              </a:rPr>
              <a:t/>
            </a:r>
            <a:br>
              <a:rPr lang="tr-TR" sz="167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Mu</a:t>
            </a:r>
            <a:r>
              <a:rPr lang="tr-TR" sz="12800" dirty="0" smtClean="0">
                <a:latin typeface="Hand writing Mutlu" pitchFamily="2" charset="0"/>
              </a:rPr>
              <a:t>mu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u</a:t>
            </a:r>
            <a:r>
              <a:rPr lang="tr-TR" sz="12800" dirty="0" smtClean="0">
                <a:latin typeface="Hand writing Mutlu" pitchFamily="2" charset="0"/>
              </a:rPr>
              <a:t>lu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ni</a:t>
            </a:r>
            <a:r>
              <a:rPr lang="tr-TR" sz="12800" dirty="0" smtClean="0">
                <a:latin typeface="Hand writing Mutlu" pitchFamily="2" charset="0"/>
              </a:rPr>
              <a:t>ne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me</a:t>
            </a:r>
            <a:r>
              <a:rPr lang="tr-TR" sz="12800" dirty="0" smtClean="0">
                <a:latin typeface="Hand writing Mutlu" pitchFamily="2" charset="0"/>
              </a:rPr>
              <a:t> i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let</a:t>
            </a:r>
            <a:r>
              <a:rPr lang="tr-TR" sz="12800" dirty="0" smtClean="0">
                <a:latin typeface="Hand writing Mutlu" pitchFamily="2" charset="0"/>
              </a:rPr>
              <a:t>.</a:t>
            </a: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Ma</a:t>
            </a:r>
            <a:r>
              <a:rPr lang="tr-TR" sz="12800" dirty="0" smtClean="0">
                <a:latin typeface="Hand writing Mutlu" pitchFamily="2" charset="0"/>
              </a:rPr>
              <a:t>ru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lu</a:t>
            </a: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>an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ne</a:t>
            </a:r>
            <a:r>
              <a:rPr lang="tr-TR" sz="12800" dirty="0" smtClean="0">
                <a:latin typeface="Hand writing Mutlu" pitchFamily="2" charset="0"/>
              </a:rPr>
              <a:t>me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i</a:t>
            </a:r>
            <a:r>
              <a:rPr lang="tr-TR" sz="12800" dirty="0" smtClean="0">
                <a:latin typeface="Hand writing Mutlu" pitchFamily="2" charset="0"/>
              </a:rPr>
              <a:t>let.</a:t>
            </a: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At</a:t>
            </a:r>
            <a:r>
              <a:rPr lang="tr-TR" sz="12800" dirty="0" smtClean="0">
                <a:latin typeface="Hand writing Mutlu" pitchFamily="2" charset="0"/>
              </a:rPr>
              <a:t>la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tur</a:t>
            </a: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>a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ta</a:t>
            </a:r>
            <a:r>
              <a:rPr lang="tr-TR" sz="12800" dirty="0" smtClean="0">
                <a:latin typeface="Hand writing Mutlu" pitchFamily="2" charset="0"/>
              </a:rPr>
              <a:t> a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ta</a:t>
            </a:r>
            <a:r>
              <a:rPr lang="tr-TR" sz="12800" dirty="0" smtClean="0">
                <a:latin typeface="Hand writing Mutlu" pitchFamily="2" charset="0"/>
              </a:rPr>
              <a:t> i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let</a:t>
            </a:r>
            <a:r>
              <a:rPr lang="tr-TR" sz="12800" dirty="0" smtClean="0">
                <a:latin typeface="Hand writing Mutlu" pitchFamily="2" charset="0"/>
              </a:rPr>
              <a:t>.</a:t>
            </a: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İ</a:t>
            </a:r>
            <a:r>
              <a:rPr lang="tr-TR" sz="12800" dirty="0" smtClean="0">
                <a:latin typeface="Hand writing Mutlu" pitchFamily="2" charset="0"/>
              </a:rPr>
              <a:t>let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ti</a:t>
            </a:r>
            <a:r>
              <a:rPr lang="tr-TR" sz="12800" dirty="0" smtClean="0">
                <a:latin typeface="Hand writing Mutlu" pitchFamily="2" charset="0"/>
              </a:rPr>
              <a:t> A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li</a:t>
            </a:r>
            <a:r>
              <a:rPr lang="tr-TR" sz="12800" dirty="0" smtClean="0">
                <a:latin typeface="Hand writing Mutlu" pitchFamily="2" charset="0"/>
              </a:rPr>
              <a:t>,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> i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let</a:t>
            </a:r>
            <a:r>
              <a:rPr lang="tr-TR" sz="12800" dirty="0" smtClean="0">
                <a:latin typeface="Hand writing Mutlu" pitchFamily="2" charset="0"/>
              </a:rPr>
              <a:t>ti.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11100" dirty="0" smtClean="0">
                <a:solidFill>
                  <a:srgbClr val="FF0000"/>
                </a:solidFill>
                <a:latin typeface="Hand writing Mutlu" pitchFamily="2" charset="0"/>
              </a:rPr>
              <a:t>Mu</a:t>
            </a:r>
            <a:r>
              <a:rPr lang="tr-TR" sz="11100" dirty="0" smtClean="0">
                <a:latin typeface="Hand writing Mutlu" pitchFamily="2" charset="0"/>
              </a:rPr>
              <a:t>rat </a:t>
            </a:r>
            <a:br>
              <a:rPr lang="tr-TR" sz="11100" dirty="0" smtClean="0">
                <a:latin typeface="Hand writing Mutlu" pitchFamily="2" charset="0"/>
              </a:rPr>
            </a:br>
            <a:r>
              <a:rPr lang="tr-TR" sz="11100" dirty="0" smtClean="0">
                <a:solidFill>
                  <a:srgbClr val="FF0000"/>
                </a:solidFill>
                <a:latin typeface="Hand writing Mutlu" pitchFamily="2" charset="0"/>
              </a:rPr>
              <a:t>un</a:t>
            </a:r>
            <a:r>
              <a:rPr lang="tr-TR" sz="11100" dirty="0" smtClean="0">
                <a:latin typeface="Hand writing Mutlu" pitchFamily="2" charset="0"/>
              </a:rPr>
              <a:t>la</a:t>
            </a:r>
            <a:r>
              <a:rPr lang="tr-TR" sz="11100" dirty="0" smtClean="0">
                <a:solidFill>
                  <a:srgbClr val="FF0000"/>
                </a:solidFill>
                <a:latin typeface="Hand writing Mutlu" pitchFamily="2" charset="0"/>
              </a:rPr>
              <a:t>rı</a:t>
            </a:r>
            <a:r>
              <a:rPr lang="tr-TR" sz="11100" dirty="0" smtClean="0">
                <a:latin typeface="Hand writing Mutlu" pitchFamily="2" charset="0"/>
              </a:rPr>
              <a:t> i</a:t>
            </a:r>
            <a:r>
              <a:rPr lang="tr-TR" sz="11100" dirty="0" smtClean="0">
                <a:solidFill>
                  <a:srgbClr val="FF0000"/>
                </a:solidFill>
                <a:latin typeface="Hand writing Mutlu" pitchFamily="2" charset="0"/>
              </a:rPr>
              <a:t>let</a:t>
            </a:r>
            <a:r>
              <a:rPr lang="tr-TR" sz="11100" dirty="0" smtClean="0">
                <a:latin typeface="Hand writing Mutlu" pitchFamily="2" charset="0"/>
              </a:rPr>
              <a:t>ti.</a:t>
            </a: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Ni</a:t>
            </a:r>
            <a:r>
              <a:rPr lang="tr-TR" sz="15300" dirty="0" smtClean="0">
                <a:latin typeface="Hand writing Mutlu" pitchFamily="2" charset="0"/>
              </a:rPr>
              <a:t>ne </a:t>
            </a: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al</a:t>
            </a: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>un,</a:t>
            </a: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al</a:t>
            </a:r>
            <a:r>
              <a:rPr lang="tr-TR" sz="15300" dirty="0" smtClean="0">
                <a:latin typeface="Hand writing Mutlu" pitchFamily="2" charset="0"/>
              </a:rPr>
              <a:t> et.</a:t>
            </a: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800" dirty="0" smtClean="0">
                <a:solidFill>
                  <a:srgbClr val="FF0000"/>
                </a:solidFill>
                <a:latin typeface="Hand writing Mutlu" pitchFamily="2" charset="0"/>
              </a:rPr>
              <a:t>Ne</a:t>
            </a:r>
            <a:r>
              <a:rPr lang="tr-TR" sz="9800" dirty="0" smtClean="0">
                <a:latin typeface="Hand writing Mutlu" pitchFamily="2" charset="0"/>
              </a:rPr>
              <a:t> o</a:t>
            </a:r>
            <a:r>
              <a:rPr lang="tr-TR" sz="9800" dirty="0" smtClean="0">
                <a:solidFill>
                  <a:srgbClr val="FF0000"/>
                </a:solidFill>
                <a:latin typeface="Hand writing Mutlu" pitchFamily="2" charset="0"/>
              </a:rPr>
              <a:t>lur</a:t>
            </a:r>
            <a:r>
              <a:rPr lang="tr-TR" sz="9800" dirty="0" smtClean="0">
                <a:latin typeface="Hand writing Mutlu" pitchFamily="2" charset="0"/>
              </a:rPr>
              <a:t> </a:t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>U</a:t>
            </a:r>
            <a:r>
              <a:rPr lang="tr-TR" sz="9800" dirty="0" smtClean="0">
                <a:solidFill>
                  <a:srgbClr val="FF0000"/>
                </a:solidFill>
                <a:latin typeface="Hand writing Mutlu" pitchFamily="2" charset="0"/>
              </a:rPr>
              <a:t>mut</a:t>
            </a:r>
            <a:r>
              <a:rPr lang="tr-TR" sz="9800" dirty="0" smtClean="0">
                <a:latin typeface="Hand writing Mutlu" pitchFamily="2" charset="0"/>
              </a:rPr>
              <a:t>, ne </a:t>
            </a:r>
            <a:r>
              <a:rPr lang="tr-TR" sz="9800" dirty="0" smtClean="0">
                <a:solidFill>
                  <a:srgbClr val="FF0000"/>
                </a:solidFill>
                <a:latin typeface="Hand writing Mutlu" pitchFamily="2" charset="0"/>
              </a:rPr>
              <a:t>o</a:t>
            </a:r>
            <a:r>
              <a:rPr lang="tr-TR" sz="9800" dirty="0" smtClean="0">
                <a:latin typeface="Hand writing Mutlu" pitchFamily="2" charset="0"/>
              </a:rPr>
              <a:t>lur.</a:t>
            </a: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U</a:t>
            </a:r>
            <a:r>
              <a:rPr lang="tr-TR" sz="12800" dirty="0" smtClean="0">
                <a:latin typeface="Hand writing Mutlu" pitchFamily="2" charset="0"/>
              </a:rPr>
              <a:t>mut 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tu</a:t>
            </a:r>
            <a:r>
              <a:rPr lang="tr-TR" sz="12800" dirty="0" smtClean="0">
                <a:latin typeface="Hand writing Mutlu" pitchFamily="2" charset="0"/>
              </a:rPr>
              <a:t>tum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lu</a:t>
            </a:r>
            <a:r>
              <a:rPr lang="tr-TR" sz="12800" dirty="0" smtClean="0">
                <a:latin typeface="Hand writing Mutlu" pitchFamily="2" charset="0"/>
              </a:rPr>
              <a:t> ol.</a:t>
            </a: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Mut</a:t>
            </a:r>
            <a:r>
              <a:rPr lang="tr-TR" sz="10700" dirty="0" smtClean="0">
                <a:latin typeface="Hand writing Mutlu" pitchFamily="2" charset="0"/>
              </a:rPr>
              <a:t>lu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mu</a:t>
            </a:r>
            <a:r>
              <a:rPr lang="tr-TR" sz="10700" dirty="0" smtClean="0">
                <a:latin typeface="Hand writing Mutlu" pitchFamily="2" charset="0"/>
              </a:rPr>
              <a:t>mu </a:t>
            </a: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at</a:t>
            </a:r>
            <a:r>
              <a:rPr lang="tr-TR" sz="10700" dirty="0" smtClean="0">
                <a:latin typeface="Hand writing Mutlu" pitchFamily="2" charset="0"/>
              </a:rPr>
              <a:t>ma.</a:t>
            </a: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11100" dirty="0" smtClean="0">
                <a:solidFill>
                  <a:srgbClr val="FF0000"/>
                </a:solidFill>
                <a:latin typeface="Hand writing Mutlu" pitchFamily="2" charset="0"/>
              </a:rPr>
              <a:t>An</a:t>
            </a:r>
            <a:r>
              <a:rPr lang="tr-TR" sz="11100" dirty="0" smtClean="0">
                <a:latin typeface="Hand writing Mutlu" pitchFamily="2" charset="0"/>
              </a:rPr>
              <a:t>nem </a:t>
            </a:r>
            <a:br>
              <a:rPr lang="tr-TR" sz="11100" dirty="0" smtClean="0">
                <a:latin typeface="Hand writing Mutlu" pitchFamily="2" charset="0"/>
              </a:rPr>
            </a:br>
            <a:r>
              <a:rPr lang="tr-TR" sz="11100" dirty="0" smtClean="0">
                <a:solidFill>
                  <a:srgbClr val="FF0000"/>
                </a:solidFill>
                <a:latin typeface="Hand writing Mutlu" pitchFamily="2" charset="0"/>
              </a:rPr>
              <a:t>mu</a:t>
            </a:r>
            <a:r>
              <a:rPr lang="tr-TR" sz="11100" dirty="0" smtClean="0">
                <a:latin typeface="Hand writing Mutlu" pitchFamily="2" charset="0"/>
              </a:rPr>
              <a:t>mu </a:t>
            </a:r>
            <a:r>
              <a:rPr lang="tr-TR" sz="11100" dirty="0" smtClean="0">
                <a:solidFill>
                  <a:srgbClr val="FF0000"/>
                </a:solidFill>
                <a:latin typeface="Hand writing Mutlu" pitchFamily="2" charset="0"/>
              </a:rPr>
              <a:t>a</a:t>
            </a:r>
            <a:r>
              <a:rPr lang="tr-TR" sz="11100" dirty="0" smtClean="0">
                <a:latin typeface="Hand writing Mutlu" pitchFamily="2" charset="0"/>
              </a:rPr>
              <a:t>rar.</a:t>
            </a: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An</a:t>
            </a:r>
            <a:r>
              <a:rPr lang="tr-TR" sz="12800" dirty="0" smtClean="0">
                <a:latin typeface="Hand writing Mutlu" pitchFamily="2" charset="0"/>
              </a:rPr>
              <a:t>ne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u</a:t>
            </a:r>
            <a:r>
              <a:rPr lang="tr-TR" sz="12800" dirty="0" smtClean="0">
                <a:latin typeface="Hand writing Mutlu" pitchFamily="2" charset="0"/>
              </a:rPr>
              <a:t>nu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al</a:t>
            </a:r>
            <a:r>
              <a:rPr lang="tr-TR" sz="12800" dirty="0" smtClean="0">
                <a:latin typeface="Hand writing Mutlu" pitchFamily="2" charset="0"/>
              </a:rPr>
              <a:t> e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le</a:t>
            </a:r>
            <a:r>
              <a:rPr lang="tr-TR" sz="12800" dirty="0" smtClean="0">
                <a:latin typeface="Hand writing Mutlu" pitchFamily="2" charset="0"/>
              </a:rPr>
              <a:t>.</a:t>
            </a: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U</a:t>
            </a:r>
            <a:r>
              <a:rPr lang="tr-TR" sz="12800" dirty="0" smtClean="0">
                <a:latin typeface="Hand writing Mutlu" pitchFamily="2" charset="0"/>
              </a:rPr>
              <a:t>nut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ma</a:t>
            </a:r>
            <a:r>
              <a:rPr lang="tr-TR" sz="12800" dirty="0" smtClean="0">
                <a:latin typeface="Hand writing Mutlu" pitchFamily="2" charset="0"/>
              </a:rPr>
              <a:t> 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>tu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tum</a:t>
            </a:r>
            <a:r>
              <a:rPr lang="tr-TR" sz="12800" dirty="0" smtClean="0">
                <a:latin typeface="Hand writing Mutlu" pitchFamily="2" charset="0"/>
              </a:rPr>
              <a:t>lu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ol</a:t>
            </a:r>
            <a:r>
              <a:rPr lang="tr-TR" sz="12800" dirty="0" smtClean="0">
                <a:latin typeface="Hand writing Mutlu" pitchFamily="2" charset="0"/>
              </a:rPr>
              <a:t>.</a:t>
            </a: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800" dirty="0" smtClean="0">
                <a:solidFill>
                  <a:srgbClr val="FF0000"/>
                </a:solidFill>
                <a:latin typeface="Hand writing Mutlu" pitchFamily="2" charset="0"/>
              </a:rPr>
              <a:t>Tu</a:t>
            </a:r>
            <a:r>
              <a:rPr lang="tr-TR" sz="9800" dirty="0" smtClean="0">
                <a:latin typeface="Hand writing Mutlu" pitchFamily="2" charset="0"/>
              </a:rPr>
              <a:t>na </a:t>
            </a:r>
            <a:r>
              <a:rPr lang="tr-TR" sz="9800" dirty="0" smtClean="0">
                <a:solidFill>
                  <a:srgbClr val="FF0000"/>
                </a:solidFill>
                <a:latin typeface="Hand writing Mutlu" pitchFamily="2" charset="0"/>
              </a:rPr>
              <a:t>i</a:t>
            </a:r>
            <a:r>
              <a:rPr lang="tr-TR" sz="9800" dirty="0" smtClean="0">
                <a:latin typeface="Hand writing Mutlu" pitchFamily="2" charset="0"/>
              </a:rPr>
              <a:t>le </a:t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9800" dirty="0" smtClean="0">
                <a:solidFill>
                  <a:srgbClr val="FF0000"/>
                </a:solidFill>
                <a:latin typeface="Hand writing Mutlu" pitchFamily="2" charset="0"/>
              </a:rPr>
              <a:t>Nu</a:t>
            </a:r>
            <a:r>
              <a:rPr lang="tr-TR" sz="9800" dirty="0" smtClean="0">
                <a:latin typeface="Hand writing Mutlu" pitchFamily="2" charset="0"/>
              </a:rPr>
              <a:t>ri </a:t>
            </a:r>
            <a:r>
              <a:rPr lang="tr-TR" sz="9800" dirty="0" smtClean="0">
                <a:solidFill>
                  <a:srgbClr val="FF0000"/>
                </a:solidFill>
                <a:latin typeface="Hand writing Mutlu" pitchFamily="2" charset="0"/>
              </a:rPr>
              <a:t>tu</a:t>
            </a:r>
            <a:r>
              <a:rPr lang="tr-TR" sz="9800" dirty="0" smtClean="0">
                <a:latin typeface="Hand writing Mutlu" pitchFamily="2" charset="0"/>
              </a:rPr>
              <a:t>tum</a:t>
            </a:r>
            <a:r>
              <a:rPr lang="tr-TR" sz="9800" dirty="0" smtClean="0">
                <a:solidFill>
                  <a:srgbClr val="FF0000"/>
                </a:solidFill>
                <a:latin typeface="Hand writing Mutlu" pitchFamily="2" charset="0"/>
              </a:rPr>
              <a:t>lu</a:t>
            </a:r>
            <a:r>
              <a:rPr lang="tr-TR" sz="9800" dirty="0" smtClean="0">
                <a:latin typeface="Hand writing Mutlu" pitchFamily="2" charset="0"/>
              </a:rPr>
              <a:t>.</a:t>
            </a: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Tu</a:t>
            </a:r>
            <a:r>
              <a:rPr lang="tr-TR" sz="12800" dirty="0" smtClean="0">
                <a:latin typeface="Hand writing Mutlu" pitchFamily="2" charset="0"/>
              </a:rPr>
              <a:t>na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tu</a:t>
            </a:r>
            <a:r>
              <a:rPr lang="tr-TR" sz="12800" dirty="0" smtClean="0">
                <a:latin typeface="Hand writing Mutlu" pitchFamily="2" charset="0"/>
              </a:rPr>
              <a:t>tum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lu</a:t>
            </a:r>
            <a:r>
              <a:rPr lang="tr-TR" sz="12800" dirty="0" smtClean="0">
                <a:latin typeface="Hand writing Mutlu" pitchFamily="2" charset="0"/>
              </a:rPr>
              <a:t> ol.</a:t>
            </a: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Mu</a:t>
            </a:r>
            <a:r>
              <a:rPr lang="tr-TR" sz="15300" dirty="0" smtClean="0">
                <a:latin typeface="Hand writing Mutlu" pitchFamily="2" charset="0"/>
              </a:rPr>
              <a:t>rat</a:t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o</a:t>
            </a:r>
            <a:r>
              <a:rPr lang="tr-TR" sz="15300" dirty="0" smtClean="0">
                <a:latin typeface="Hand writing Mutlu" pitchFamily="2" charset="0"/>
              </a:rPr>
              <a:t>nu </a:t>
            </a: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i</a:t>
            </a:r>
            <a:r>
              <a:rPr lang="tr-TR" sz="15300" dirty="0" smtClean="0">
                <a:latin typeface="Hand writing Mutlu" pitchFamily="2" charset="0"/>
              </a:rPr>
              <a:t>let.</a:t>
            </a: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Mu</a:t>
            </a:r>
            <a:r>
              <a:rPr lang="tr-TR" sz="12800" dirty="0" smtClean="0">
                <a:latin typeface="Hand writing Mutlu" pitchFamily="2" charset="0"/>
              </a:rPr>
              <a:t>rat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2</a:t>
            </a: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>ma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rul</a:t>
            </a:r>
            <a:r>
              <a:rPr lang="tr-TR" sz="12800" dirty="0" smtClean="0">
                <a:latin typeface="Hand writing Mutlu" pitchFamily="2" charset="0"/>
              </a:rPr>
              <a:t> al.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800" dirty="0" smtClean="0">
                <a:solidFill>
                  <a:srgbClr val="FF0000"/>
                </a:solidFill>
                <a:latin typeface="Hand writing Mutlu" pitchFamily="2" charset="0"/>
              </a:rPr>
              <a:t>Ta</a:t>
            </a:r>
            <a:r>
              <a:rPr lang="tr-TR" sz="9800" dirty="0" smtClean="0">
                <a:latin typeface="Hand writing Mutlu" pitchFamily="2" charset="0"/>
              </a:rPr>
              <a:t>mer </a:t>
            </a:r>
            <a:r>
              <a:rPr lang="tr-TR" sz="9800" dirty="0" smtClean="0">
                <a:solidFill>
                  <a:srgbClr val="FF0000"/>
                </a:solidFill>
                <a:latin typeface="Hand writing Mutlu" pitchFamily="2" charset="0"/>
              </a:rPr>
              <a:t>i</a:t>
            </a:r>
            <a:r>
              <a:rPr lang="tr-TR" sz="9800" dirty="0" smtClean="0">
                <a:latin typeface="Hand writing Mutlu" pitchFamily="2" charset="0"/>
              </a:rPr>
              <a:t>le </a:t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9800" dirty="0" smtClean="0">
                <a:solidFill>
                  <a:srgbClr val="FF0000"/>
                </a:solidFill>
                <a:latin typeface="Hand writing Mutlu" pitchFamily="2" charset="0"/>
              </a:rPr>
              <a:t>Er</a:t>
            </a:r>
            <a:r>
              <a:rPr lang="tr-TR" sz="9800" dirty="0" smtClean="0">
                <a:latin typeface="Hand writing Mutlu" pitchFamily="2" charset="0"/>
              </a:rPr>
              <a:t>man </a:t>
            </a:r>
            <a:r>
              <a:rPr lang="tr-TR" sz="9800" dirty="0" smtClean="0">
                <a:solidFill>
                  <a:srgbClr val="FF0000"/>
                </a:solidFill>
                <a:latin typeface="Hand writing Mutlu" pitchFamily="2" charset="0"/>
              </a:rPr>
              <a:t>or</a:t>
            </a:r>
            <a:r>
              <a:rPr lang="tr-TR" sz="9800" dirty="0" smtClean="0">
                <a:latin typeface="Hand writing Mutlu" pitchFamily="2" charset="0"/>
              </a:rPr>
              <a:t>ma</a:t>
            </a:r>
            <a:r>
              <a:rPr lang="tr-TR" sz="9800" dirty="0" smtClean="0">
                <a:solidFill>
                  <a:srgbClr val="FF0000"/>
                </a:solidFill>
                <a:latin typeface="Hand writing Mutlu" pitchFamily="2" charset="0"/>
              </a:rPr>
              <a:t>na</a:t>
            </a:r>
            <a:r>
              <a:rPr lang="tr-TR" sz="9800" dirty="0" smtClean="0">
                <a:latin typeface="Hand writing Mutlu" pitchFamily="2" charset="0"/>
              </a:rPr>
              <a:t>.</a:t>
            </a: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E</a:t>
            </a:r>
            <a:r>
              <a:rPr lang="tr-TR" sz="10700" dirty="0" smtClean="0">
                <a:latin typeface="Hand writing Mutlu" pitchFamily="2" charset="0"/>
              </a:rPr>
              <a:t>mi</a:t>
            </a: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ne</a:t>
            </a:r>
            <a:r>
              <a:rPr lang="tr-TR" sz="10700" dirty="0" smtClean="0">
                <a:latin typeface="Hand writing Mutlu" pitchFamily="2" charset="0"/>
              </a:rPr>
              <a:t> ta</a:t>
            </a: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ti</a:t>
            </a:r>
            <a:r>
              <a:rPr lang="tr-TR" sz="10700" dirty="0" smtClean="0">
                <a:latin typeface="Hand writing Mutlu" pitchFamily="2" charset="0"/>
              </a:rPr>
              <a:t>le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or</a:t>
            </a:r>
            <a:r>
              <a:rPr lang="tr-TR" sz="10700" dirty="0" smtClean="0">
                <a:latin typeface="Hand writing Mutlu" pitchFamily="2" charset="0"/>
              </a:rPr>
              <a:t>ma</a:t>
            </a: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na</a:t>
            </a:r>
            <a:r>
              <a:rPr lang="tr-TR" sz="10700" dirty="0" smtClean="0">
                <a:latin typeface="Hand writing Mutlu" pitchFamily="2" charset="0"/>
              </a:rPr>
              <a:t> at</a:t>
            </a: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la</a:t>
            </a:r>
            <a:r>
              <a:rPr lang="tr-TR" sz="10700" dirty="0" smtClean="0">
                <a:latin typeface="Hand writing Mutlu" pitchFamily="2" charset="0"/>
              </a:rPr>
              <a:t>.</a:t>
            </a: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11100" dirty="0" smtClean="0">
                <a:solidFill>
                  <a:srgbClr val="FF0000"/>
                </a:solidFill>
                <a:latin typeface="Hand writing Mutlu" pitchFamily="2" charset="0"/>
              </a:rPr>
              <a:t>Me</a:t>
            </a:r>
            <a:r>
              <a:rPr lang="tr-TR" sz="11100" dirty="0" smtClean="0">
                <a:latin typeface="Hand writing Mutlu" pitchFamily="2" charset="0"/>
              </a:rPr>
              <a:t>tin </a:t>
            </a:r>
            <a:r>
              <a:rPr lang="tr-TR" sz="11100" dirty="0" smtClean="0">
                <a:solidFill>
                  <a:srgbClr val="FF0000"/>
                </a:solidFill>
                <a:latin typeface="Hand writing Mutlu" pitchFamily="2" charset="0"/>
              </a:rPr>
              <a:t>li</a:t>
            </a:r>
            <a:r>
              <a:rPr lang="tr-TR" sz="11100" dirty="0" smtClean="0">
                <a:latin typeface="Hand writing Mutlu" pitchFamily="2" charset="0"/>
              </a:rPr>
              <a:t>mon</a:t>
            </a:r>
            <a:br>
              <a:rPr lang="tr-TR" sz="11100" dirty="0" smtClean="0">
                <a:latin typeface="Hand writing Mutlu" pitchFamily="2" charset="0"/>
              </a:rPr>
            </a:br>
            <a:r>
              <a:rPr lang="tr-TR" sz="11100" dirty="0" smtClean="0">
                <a:latin typeface="Hand writing Mutlu" pitchFamily="2" charset="0"/>
              </a:rPr>
              <a:t> </a:t>
            </a:r>
            <a:r>
              <a:rPr lang="tr-TR" sz="11100" dirty="0" smtClean="0">
                <a:solidFill>
                  <a:srgbClr val="FF0000"/>
                </a:solidFill>
                <a:latin typeface="Hand writing Mutlu" pitchFamily="2" charset="0"/>
              </a:rPr>
              <a:t>al</a:t>
            </a:r>
            <a:r>
              <a:rPr lang="tr-TR" sz="11100" dirty="0" smtClean="0">
                <a:latin typeface="Hand writing Mutlu" pitchFamily="2" charset="0"/>
              </a:rPr>
              <a:t>, tat.</a:t>
            </a: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Er</a:t>
            </a:r>
            <a:r>
              <a:rPr lang="tr-TR" sz="12800" dirty="0" smtClean="0">
                <a:latin typeface="Hand writing Mutlu" pitchFamily="2" charset="0"/>
              </a:rPr>
              <a:t>tan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et</a:t>
            </a:r>
            <a:r>
              <a:rPr lang="tr-TR" sz="12800" dirty="0" smtClean="0">
                <a:latin typeface="Hand writing Mutlu" pitchFamily="2" charset="0"/>
              </a:rPr>
              <a:t>li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>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man</a:t>
            </a:r>
            <a:r>
              <a:rPr lang="tr-TR" sz="12800" dirty="0" smtClean="0">
                <a:latin typeface="Hand writing Mutlu" pitchFamily="2" charset="0"/>
              </a:rPr>
              <a:t>tar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al</a:t>
            </a:r>
            <a:r>
              <a:rPr lang="tr-TR" sz="12800" dirty="0" smtClean="0">
                <a:latin typeface="Hand writing Mutlu" pitchFamily="2" charset="0"/>
              </a:rPr>
              <a:t>.</a:t>
            </a: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800" dirty="0" smtClean="0">
                <a:solidFill>
                  <a:srgbClr val="FF0000"/>
                </a:solidFill>
                <a:latin typeface="Hand writing Mutlu" pitchFamily="2" charset="0"/>
              </a:rPr>
              <a:t>At</a:t>
            </a:r>
            <a:r>
              <a:rPr lang="tr-TR" sz="9800" dirty="0" smtClean="0">
                <a:latin typeface="Hand writing Mutlu" pitchFamily="2" charset="0"/>
              </a:rPr>
              <a:t>lar </a:t>
            </a:r>
            <a:r>
              <a:rPr lang="tr-TR" sz="9800" dirty="0" smtClean="0">
                <a:solidFill>
                  <a:srgbClr val="FF0000"/>
                </a:solidFill>
                <a:latin typeface="Hand writing Mutlu" pitchFamily="2" charset="0"/>
              </a:rPr>
              <a:t>or</a:t>
            </a:r>
            <a:r>
              <a:rPr lang="tr-TR" sz="9800" dirty="0" smtClean="0">
                <a:latin typeface="Hand writing Mutlu" pitchFamily="2" charset="0"/>
              </a:rPr>
              <a:t>man</a:t>
            </a:r>
            <a:r>
              <a:rPr lang="tr-TR" sz="9800" dirty="0" smtClean="0">
                <a:solidFill>
                  <a:srgbClr val="FF0000"/>
                </a:solidFill>
                <a:latin typeface="Hand writing Mutlu" pitchFamily="2" charset="0"/>
              </a:rPr>
              <a:t>da</a:t>
            </a:r>
            <a:r>
              <a:rPr lang="tr-TR" sz="9800" dirty="0" smtClean="0">
                <a:latin typeface="Hand writing Mutlu" pitchFamily="2" charset="0"/>
              </a:rPr>
              <a:t> ot</a:t>
            </a:r>
            <a:r>
              <a:rPr lang="tr-TR" sz="9800" dirty="0" smtClean="0">
                <a:solidFill>
                  <a:srgbClr val="FF0000"/>
                </a:solidFill>
                <a:latin typeface="Hand writing Mutlu" pitchFamily="2" charset="0"/>
              </a:rPr>
              <a:t>lar</a:t>
            </a:r>
            <a:r>
              <a:rPr lang="tr-TR" sz="9800" dirty="0" smtClean="0">
                <a:latin typeface="Hand writing Mutlu" pitchFamily="2" charset="0"/>
              </a:rPr>
              <a:t>.</a:t>
            </a: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Nur</a:t>
            </a:r>
            <a:r>
              <a:rPr lang="tr-TR" sz="10700" dirty="0" smtClean="0">
                <a:latin typeface="Hand writing Mutlu" pitchFamily="2" charset="0"/>
              </a:rPr>
              <a:t>’a </a:t>
            </a: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un</a:t>
            </a:r>
            <a:r>
              <a:rPr lang="tr-TR" sz="10700" dirty="0" smtClean="0">
                <a:latin typeface="Hand writing Mutlu" pitchFamily="2" charset="0"/>
              </a:rPr>
              <a:t> e</a:t>
            </a: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let</a:t>
            </a:r>
            <a:r>
              <a:rPr lang="tr-TR" sz="10700" dirty="0" smtClean="0">
                <a:latin typeface="Hand writing Mutlu" pitchFamily="2" charset="0"/>
              </a:rPr>
              <a:t>.</a:t>
            </a: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İ</a:t>
            </a:r>
            <a:r>
              <a:rPr lang="tr-TR" sz="12800" dirty="0" smtClean="0">
                <a:latin typeface="Hand writing Mutlu" pitchFamily="2" charset="0"/>
              </a:rPr>
              <a:t>rem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mor</a:t>
            </a: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> la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le</a:t>
            </a:r>
            <a:r>
              <a:rPr lang="tr-TR" sz="12800" dirty="0" smtClean="0">
                <a:latin typeface="Hand writing Mutlu" pitchFamily="2" charset="0"/>
              </a:rPr>
              <a:t> al.</a:t>
            </a: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800" dirty="0" smtClean="0">
                <a:solidFill>
                  <a:srgbClr val="FF0000"/>
                </a:solidFill>
                <a:latin typeface="Hand writing Mutlu" pitchFamily="2" charset="0"/>
              </a:rPr>
              <a:t>Mi</a:t>
            </a:r>
            <a:r>
              <a:rPr lang="tr-TR" sz="8800" dirty="0" smtClean="0">
                <a:latin typeface="Hand writing Mutlu" pitchFamily="2" charset="0"/>
              </a:rPr>
              <a:t>ni </a:t>
            </a:r>
            <a:r>
              <a:rPr lang="tr-TR" sz="8800" dirty="0" smtClean="0">
                <a:solidFill>
                  <a:srgbClr val="FF0000"/>
                </a:solidFill>
                <a:latin typeface="Hand writing Mutlu" pitchFamily="2" charset="0"/>
              </a:rPr>
              <a:t>mi</a:t>
            </a:r>
            <a:r>
              <a:rPr lang="tr-TR" sz="8800" dirty="0" smtClean="0">
                <a:latin typeface="Hand writing Mutlu" pitchFamily="2" charset="0"/>
              </a:rPr>
              <a:t>ni </a:t>
            </a:r>
            <a:r>
              <a:rPr lang="tr-TR" sz="8800" dirty="0" smtClean="0">
                <a:solidFill>
                  <a:srgbClr val="FF0000"/>
                </a:solidFill>
                <a:latin typeface="Hand writing Mutlu" pitchFamily="2" charset="0"/>
              </a:rPr>
              <a:t>E</a:t>
            </a:r>
            <a:r>
              <a:rPr lang="tr-TR" sz="8800" dirty="0" smtClean="0">
                <a:latin typeface="Hand writing Mutlu" pitchFamily="2" charset="0"/>
              </a:rPr>
              <a:t>mel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r>
              <a:rPr lang="tr-TR" sz="8800" dirty="0" smtClean="0">
                <a:solidFill>
                  <a:srgbClr val="FF0000"/>
                </a:solidFill>
                <a:latin typeface="Hand writing Mutlu" pitchFamily="2" charset="0"/>
              </a:rPr>
              <a:t>nin</a:t>
            </a:r>
            <a:r>
              <a:rPr lang="tr-TR" sz="8800" dirty="0" smtClean="0">
                <a:latin typeface="Hand writing Mutlu" pitchFamily="2" charset="0"/>
              </a:rPr>
              <a:t>ni </a:t>
            </a:r>
            <a:r>
              <a:rPr lang="tr-TR" sz="8800" dirty="0" smtClean="0">
                <a:solidFill>
                  <a:srgbClr val="FF0000"/>
                </a:solidFill>
                <a:latin typeface="Hand writing Mutlu" pitchFamily="2" charset="0"/>
              </a:rPr>
              <a:t>nin</a:t>
            </a:r>
            <a:r>
              <a:rPr lang="tr-TR" sz="8800" dirty="0" smtClean="0">
                <a:latin typeface="Hand writing Mutlu" pitchFamily="2" charset="0"/>
              </a:rPr>
              <a:t>ni.</a:t>
            </a: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Ta</a:t>
            </a:r>
            <a:r>
              <a:rPr lang="tr-TR" sz="10700" dirty="0" smtClean="0">
                <a:latin typeface="Hand writing Mutlu" pitchFamily="2" charset="0"/>
              </a:rPr>
              <a:t>tar </a:t>
            </a:r>
            <a:r>
              <a:rPr lang="tr-TR" sz="10700" dirty="0" err="1" smtClean="0">
                <a:solidFill>
                  <a:srgbClr val="FF0000"/>
                </a:solidFill>
                <a:latin typeface="Hand writing Mutlu" pitchFamily="2" charset="0"/>
              </a:rPr>
              <a:t>ner</a:t>
            </a:r>
            <a:r>
              <a:rPr lang="tr-TR" sz="10700" dirty="0" err="1" smtClean="0">
                <a:latin typeface="Hand writing Mutlu" pitchFamily="2" charset="0"/>
              </a:rPr>
              <a:t>min</a:t>
            </a: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mont</a:t>
            </a:r>
            <a:r>
              <a:rPr lang="tr-TR" sz="10700" dirty="0" smtClean="0">
                <a:latin typeface="Hand writing Mutlu" pitchFamily="2" charset="0"/>
              </a:rPr>
              <a:t> al.</a:t>
            </a: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12800" b="1" dirty="0" smtClean="0">
                <a:solidFill>
                  <a:srgbClr val="FF0000"/>
                </a:solidFill>
                <a:latin typeface="Hand writing Mutlu" pitchFamily="2" charset="0"/>
              </a:rPr>
              <a:t>Al</a:t>
            </a:r>
            <a:r>
              <a:rPr lang="tr-TR" sz="12800" b="1" dirty="0" smtClean="0">
                <a:latin typeface="Hand writing Mutlu" pitchFamily="2" charset="0"/>
              </a:rPr>
              <a:t>man </a:t>
            </a:r>
            <a:r>
              <a:rPr lang="tr-TR" sz="12800" b="1" dirty="0" smtClean="0">
                <a:solidFill>
                  <a:srgbClr val="FF0000"/>
                </a:solidFill>
                <a:latin typeface="Hand writing Mutlu" pitchFamily="2" charset="0"/>
              </a:rPr>
              <a:t>lort</a:t>
            </a:r>
            <a:r>
              <a:rPr lang="tr-TR" sz="12800" b="1" dirty="0" smtClean="0">
                <a:latin typeface="Hand writing Mutlu" pitchFamily="2" charset="0"/>
              </a:rPr>
              <a:t>,</a:t>
            </a:r>
            <a:br>
              <a:rPr lang="tr-TR" sz="12800" b="1" dirty="0" smtClean="0">
                <a:latin typeface="Hand writing Mutlu" pitchFamily="2" charset="0"/>
              </a:rPr>
            </a:br>
            <a:r>
              <a:rPr lang="tr-TR" sz="12800" b="1" dirty="0" smtClean="0">
                <a:latin typeface="Hand writing Mutlu" pitchFamily="2" charset="0"/>
              </a:rPr>
              <a:t>ol </a:t>
            </a:r>
            <a:r>
              <a:rPr lang="tr-TR" sz="12800" b="1" dirty="0" smtClean="0">
                <a:solidFill>
                  <a:srgbClr val="FF0000"/>
                </a:solidFill>
                <a:latin typeface="Hand writing Mutlu" pitchFamily="2" charset="0"/>
              </a:rPr>
              <a:t>mort</a:t>
            </a:r>
            <a:r>
              <a:rPr lang="tr-TR" sz="12800" b="1" dirty="0" smtClean="0">
                <a:latin typeface="Hand writing Mutlu" pitchFamily="2" charset="0"/>
              </a:rPr>
              <a:t>.</a:t>
            </a: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b="1" dirty="0" smtClean="0">
                <a:latin typeface="Hand writing Mutlu" pitchFamily="2" charset="0"/>
              </a:rPr>
              <a:t/>
            </a:r>
            <a:br>
              <a:rPr lang="tr-TR" sz="9600" b="1" dirty="0" smtClean="0">
                <a:latin typeface="Hand writing Mutlu" pitchFamily="2" charset="0"/>
              </a:rPr>
            </a:b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Er</a:t>
            </a:r>
            <a:r>
              <a:rPr lang="tr-TR" sz="10700" dirty="0" smtClean="0">
                <a:latin typeface="Hand writing Mutlu" pitchFamily="2" charset="0"/>
              </a:rPr>
              <a:t>man </a:t>
            </a: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or</a:t>
            </a:r>
            <a:r>
              <a:rPr lang="tr-TR" sz="10700" dirty="0" smtClean="0">
                <a:latin typeface="Hand writing Mutlu" pitchFamily="2" charset="0"/>
              </a:rPr>
              <a:t>man </a:t>
            </a: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mo</a:t>
            </a:r>
            <a:r>
              <a:rPr lang="tr-TR" sz="10700" dirty="0" smtClean="0">
                <a:latin typeface="Hand writing Mutlu" pitchFamily="2" charset="0"/>
              </a:rPr>
              <a:t>no</a:t>
            </a: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ton</a:t>
            </a:r>
            <a:r>
              <a:rPr lang="tr-TR" sz="10700" dirty="0" smtClean="0">
                <a:latin typeface="Hand writing Mutlu" pitchFamily="2" charset="0"/>
              </a:rPr>
              <a:t>.</a:t>
            </a:r>
            <a:r>
              <a:rPr lang="tr-TR" sz="8800" b="1" dirty="0" smtClean="0">
                <a:latin typeface="Hand writing Mutlu" pitchFamily="2" charset="0"/>
              </a:rPr>
              <a:t/>
            </a:r>
            <a:br>
              <a:rPr lang="tr-TR" sz="8800" b="1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12800" dirty="0" err="1" smtClean="0">
                <a:solidFill>
                  <a:srgbClr val="FF0000"/>
                </a:solidFill>
                <a:latin typeface="Hand writing Mutlu" pitchFamily="2" charset="0"/>
              </a:rPr>
              <a:t>Le</a:t>
            </a:r>
            <a:r>
              <a:rPr lang="tr-TR" sz="12800" dirty="0" err="1" smtClean="0">
                <a:latin typeface="Hand writing Mutlu" pitchFamily="2" charset="0"/>
              </a:rPr>
              <a:t>man</a:t>
            </a:r>
            <a:r>
              <a:rPr lang="tr-TR" sz="12800" dirty="0" smtClean="0">
                <a:latin typeface="Hand writing Mutlu" pitchFamily="2" charset="0"/>
              </a:rPr>
              <a:t>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ta</a:t>
            </a:r>
            <a:r>
              <a:rPr lang="tr-TR" sz="12800" dirty="0" smtClean="0">
                <a:latin typeface="Hand writing Mutlu" pitchFamily="2" charset="0"/>
              </a:rPr>
              <a:t>til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i</a:t>
            </a:r>
            <a:r>
              <a:rPr lang="tr-TR" sz="12800" dirty="0" smtClean="0">
                <a:latin typeface="Hand writing Mutlu" pitchFamily="2" charset="0"/>
              </a:rPr>
              <a:t>lan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et</a:t>
            </a:r>
            <a:r>
              <a:rPr lang="tr-TR" sz="12800" dirty="0" smtClean="0">
                <a:latin typeface="Hand writing Mutlu" pitchFamily="2" charset="0"/>
              </a:rPr>
              <a:t>.</a:t>
            </a: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10700" b="1" dirty="0" smtClean="0">
                <a:solidFill>
                  <a:srgbClr val="FF0000"/>
                </a:solidFill>
                <a:latin typeface="Hand writing Mutlu" pitchFamily="2" charset="0"/>
              </a:rPr>
              <a:t>At</a:t>
            </a:r>
            <a:r>
              <a:rPr lang="tr-TR" sz="10700" b="1" dirty="0" smtClean="0">
                <a:latin typeface="Hand writing Mutlu" pitchFamily="2" charset="0"/>
              </a:rPr>
              <a:t>lar </a:t>
            </a:r>
            <a:r>
              <a:rPr lang="tr-TR" sz="10700" b="1" dirty="0" smtClean="0">
                <a:solidFill>
                  <a:srgbClr val="FF0000"/>
                </a:solidFill>
                <a:latin typeface="Hand writing Mutlu" pitchFamily="2" charset="0"/>
              </a:rPr>
              <a:t>to</a:t>
            </a:r>
            <a:r>
              <a:rPr lang="tr-TR" sz="10700" b="1" dirty="0" smtClean="0">
                <a:latin typeface="Hand writing Mutlu" pitchFamily="2" charset="0"/>
              </a:rPr>
              <a:t>mar,</a:t>
            </a:r>
            <a:br>
              <a:rPr lang="tr-TR" sz="10700" b="1" dirty="0" smtClean="0">
                <a:latin typeface="Hand writing Mutlu" pitchFamily="2" charset="0"/>
              </a:rPr>
            </a:br>
            <a:r>
              <a:rPr lang="tr-TR" sz="10700" b="1" dirty="0" smtClean="0">
                <a:solidFill>
                  <a:srgbClr val="FF0000"/>
                </a:solidFill>
                <a:latin typeface="Hand writing Mutlu" pitchFamily="2" charset="0"/>
              </a:rPr>
              <a:t>to</a:t>
            </a:r>
            <a:r>
              <a:rPr lang="tr-TR" sz="10700" b="1" dirty="0" smtClean="0">
                <a:latin typeface="Hand writing Mutlu" pitchFamily="2" charset="0"/>
              </a:rPr>
              <a:t>mar </a:t>
            </a:r>
            <a:r>
              <a:rPr lang="tr-TR" sz="10700" b="1" dirty="0" smtClean="0">
                <a:solidFill>
                  <a:srgbClr val="FF0000"/>
                </a:solidFill>
                <a:latin typeface="Hand writing Mutlu" pitchFamily="2" charset="0"/>
              </a:rPr>
              <a:t>ot</a:t>
            </a:r>
            <a:r>
              <a:rPr lang="tr-TR" sz="10700" b="1" dirty="0" smtClean="0">
                <a:latin typeface="Hand writing Mutlu" pitchFamily="2" charset="0"/>
              </a:rPr>
              <a:t>lar,</a:t>
            </a:r>
            <a:r>
              <a:rPr lang="tr-TR" sz="8000" b="1" dirty="0" smtClean="0">
                <a:latin typeface="Hand writing Mutlu" pitchFamily="2" charset="0"/>
              </a:rPr>
              <a:t/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9800" dirty="0" smtClean="0">
                <a:solidFill>
                  <a:srgbClr val="FF0000"/>
                </a:solidFill>
                <a:latin typeface="Hand writing Mutlu" pitchFamily="2" charset="0"/>
              </a:rPr>
              <a:t>El</a:t>
            </a:r>
            <a:r>
              <a:rPr lang="tr-TR" sz="9800" dirty="0" smtClean="0">
                <a:latin typeface="Hand writing Mutlu" pitchFamily="2" charset="0"/>
              </a:rPr>
              <a:t>ma</a:t>
            </a:r>
            <a:r>
              <a:rPr lang="tr-TR" sz="9800" dirty="0" smtClean="0">
                <a:solidFill>
                  <a:srgbClr val="FF0000"/>
                </a:solidFill>
                <a:latin typeface="Hand writing Mutlu" pitchFamily="2" charset="0"/>
              </a:rPr>
              <a:t>lar</a:t>
            </a:r>
            <a:r>
              <a:rPr lang="tr-TR" sz="9800" dirty="0" smtClean="0">
                <a:latin typeface="Hand writing Mutlu" pitchFamily="2" charset="0"/>
              </a:rPr>
              <a:t>,</a:t>
            </a:r>
            <a:r>
              <a:rPr lang="tr-TR" sz="9800" dirty="0" err="1" smtClean="0">
                <a:latin typeface="Hand writing Mutlu" pitchFamily="2" charset="0"/>
              </a:rPr>
              <a:t>nar</a:t>
            </a:r>
            <a:r>
              <a:rPr lang="tr-TR" sz="9800" dirty="0" err="1" smtClean="0">
                <a:solidFill>
                  <a:srgbClr val="FF0000"/>
                </a:solidFill>
                <a:latin typeface="Hand writing Mutlu" pitchFamily="2" charset="0"/>
              </a:rPr>
              <a:t>lar</a:t>
            </a:r>
            <a:r>
              <a:rPr lang="tr-TR" sz="9800" dirty="0" err="1" smtClean="0">
                <a:latin typeface="Hand writing Mutlu" pitchFamily="2" charset="0"/>
              </a:rPr>
              <a:t>man</a:t>
            </a:r>
            <a:r>
              <a:rPr lang="tr-TR" sz="9800" dirty="0" err="1" smtClean="0">
                <a:solidFill>
                  <a:srgbClr val="FF0000"/>
                </a:solidFill>
                <a:latin typeface="Hand writing Mutlu" pitchFamily="2" charset="0"/>
              </a:rPr>
              <a:t>tar</a:t>
            </a:r>
            <a:r>
              <a:rPr lang="tr-TR" sz="9800" dirty="0" err="1" smtClean="0">
                <a:latin typeface="Hand writing Mutlu" pitchFamily="2" charset="0"/>
              </a:rPr>
              <a:t>lar</a:t>
            </a:r>
            <a:r>
              <a:rPr lang="tr-TR" sz="9800" dirty="0" smtClean="0">
                <a:latin typeface="Hand writing Mutlu" pitchFamily="2" charset="0"/>
              </a:rPr>
              <a:t>.</a:t>
            </a: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11100" dirty="0" smtClean="0">
                <a:solidFill>
                  <a:srgbClr val="FF0000"/>
                </a:solidFill>
                <a:latin typeface="Hand writing Mutlu" pitchFamily="2" charset="0"/>
              </a:rPr>
              <a:t>Or</a:t>
            </a:r>
            <a:r>
              <a:rPr lang="tr-TR" sz="11100" dirty="0" smtClean="0">
                <a:latin typeface="Hand writing Mutlu" pitchFamily="2" charset="0"/>
              </a:rPr>
              <a:t>man </a:t>
            </a:r>
            <a:r>
              <a:rPr lang="tr-TR" sz="11100" dirty="0" smtClean="0">
                <a:solidFill>
                  <a:srgbClr val="FF0000"/>
                </a:solidFill>
                <a:latin typeface="Hand writing Mutlu" pitchFamily="2" charset="0"/>
              </a:rPr>
              <a:t>at</a:t>
            </a:r>
            <a:r>
              <a:rPr lang="tr-TR" sz="11100" dirty="0" smtClean="0">
                <a:latin typeface="Hand writing Mutlu" pitchFamily="2" charset="0"/>
              </a:rPr>
              <a:t>lar</a:t>
            </a:r>
            <a:br>
              <a:rPr lang="tr-TR" sz="11100" dirty="0" smtClean="0">
                <a:latin typeface="Hand writing Mutlu" pitchFamily="2" charset="0"/>
              </a:rPr>
            </a:br>
            <a:r>
              <a:rPr lang="tr-TR" sz="11100" dirty="0" smtClean="0">
                <a:solidFill>
                  <a:srgbClr val="FF0000"/>
                </a:solidFill>
                <a:latin typeface="Hand writing Mutlu" pitchFamily="2" charset="0"/>
              </a:rPr>
              <a:t>o</a:t>
            </a:r>
            <a:r>
              <a:rPr lang="tr-TR" sz="11100" dirty="0" smtClean="0">
                <a:latin typeface="Hand writing Mutlu" pitchFamily="2" charset="0"/>
              </a:rPr>
              <a:t>tu </a:t>
            </a:r>
            <a:r>
              <a:rPr lang="tr-TR" sz="11100" dirty="0" smtClean="0">
                <a:solidFill>
                  <a:srgbClr val="FF0000"/>
                </a:solidFill>
                <a:latin typeface="Hand writing Mutlu" pitchFamily="2" charset="0"/>
              </a:rPr>
              <a:t>ot</a:t>
            </a:r>
            <a:r>
              <a:rPr lang="tr-TR" sz="11100" dirty="0" smtClean="0">
                <a:latin typeface="Hand writing Mutlu" pitchFamily="2" charset="0"/>
              </a:rPr>
              <a:t>lar.</a:t>
            </a: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Na</a:t>
            </a:r>
            <a:r>
              <a:rPr lang="tr-TR" sz="15300" dirty="0" smtClean="0">
                <a:latin typeface="Hand writing Mutlu" pitchFamily="2" charset="0"/>
              </a:rPr>
              <a:t>lan </a:t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t</a:t>
            </a:r>
            <a:r>
              <a:rPr lang="tr-TR" sz="15300" dirty="0" smtClean="0">
                <a:latin typeface="Hand writing Mutlu" pitchFamily="2" charset="0"/>
              </a:rPr>
              <a:t>re</a:t>
            </a: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ne</a:t>
            </a:r>
            <a:r>
              <a:rPr lang="tr-TR" sz="15300" dirty="0" smtClean="0">
                <a:latin typeface="Hand writing Mutlu" pitchFamily="2" charset="0"/>
              </a:rPr>
              <a:t> at</a:t>
            </a: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la</a:t>
            </a:r>
            <a:r>
              <a:rPr lang="tr-TR" sz="15300" dirty="0" smtClean="0">
                <a:latin typeface="Hand writing Mutlu" pitchFamily="2" charset="0"/>
              </a:rPr>
              <a:t>.</a:t>
            </a: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Mut</a:t>
            </a:r>
            <a:r>
              <a:rPr lang="tr-TR" sz="12800" dirty="0" smtClean="0">
                <a:latin typeface="Hand writing Mutlu" pitchFamily="2" charset="0"/>
              </a:rPr>
              <a:t>lu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un</a:t>
            </a:r>
            <a:r>
              <a:rPr lang="tr-TR" sz="12800" dirty="0" smtClean="0">
                <a:latin typeface="Hand writing Mutlu" pitchFamily="2" charset="0"/>
              </a:rPr>
              <a:t> e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le</a:t>
            </a:r>
            <a:r>
              <a:rPr lang="tr-TR" sz="12800" dirty="0" smtClean="0">
                <a:latin typeface="Hand writing Mutlu" pitchFamily="2" charset="0"/>
              </a:rPr>
              <a:t>me.</a:t>
            </a: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Mert</a:t>
            </a:r>
            <a:r>
              <a:rPr lang="tr-TR" sz="12800" dirty="0" smtClean="0">
                <a:latin typeface="Hand writing Mutlu" pitchFamily="2" charset="0"/>
              </a:rPr>
              <a:t> t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re</a:t>
            </a:r>
            <a:r>
              <a:rPr lang="tr-TR" sz="12800" dirty="0" smtClean="0">
                <a:latin typeface="Hand writing Mutlu" pitchFamily="2" charset="0"/>
              </a:rPr>
              <a:t>ni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>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ta</a:t>
            </a:r>
            <a:r>
              <a:rPr lang="tr-TR" sz="12800" dirty="0" smtClean="0">
                <a:latin typeface="Hand writing Mutlu" pitchFamily="2" charset="0"/>
              </a:rPr>
              <a:t>mir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et</a:t>
            </a:r>
            <a:r>
              <a:rPr lang="tr-TR" sz="12800" dirty="0" smtClean="0">
                <a:latin typeface="Hand writing Mutlu" pitchFamily="2" charset="0"/>
              </a:rPr>
              <a:t>.</a:t>
            </a: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b="1" dirty="0" smtClean="0">
                <a:solidFill>
                  <a:srgbClr val="FF0000"/>
                </a:solidFill>
                <a:latin typeface="Hand writing Mutlu" pitchFamily="2" charset="0"/>
              </a:rPr>
              <a:t>Ti</a:t>
            </a:r>
            <a:r>
              <a:rPr lang="tr-TR" sz="12800" b="1" dirty="0" smtClean="0">
                <a:latin typeface="Hand writing Mutlu" pitchFamily="2" charset="0"/>
              </a:rPr>
              <a:t>re</a:t>
            </a:r>
            <a:r>
              <a:rPr lang="tr-TR" sz="12800" b="1" dirty="0" smtClean="0">
                <a:solidFill>
                  <a:srgbClr val="FF0000"/>
                </a:solidFill>
                <a:latin typeface="Hand writing Mutlu" pitchFamily="2" charset="0"/>
              </a:rPr>
              <a:t>li</a:t>
            </a:r>
            <a:r>
              <a:rPr lang="tr-TR" sz="12800" b="1" dirty="0" smtClean="0">
                <a:latin typeface="Hand writing Mutlu" pitchFamily="2" charset="0"/>
              </a:rPr>
              <a:t> i</a:t>
            </a:r>
            <a:r>
              <a:rPr lang="tr-TR" sz="12800" b="1" dirty="0" smtClean="0">
                <a:solidFill>
                  <a:srgbClr val="FF0000"/>
                </a:solidFill>
                <a:latin typeface="Hand writing Mutlu" pitchFamily="2" charset="0"/>
              </a:rPr>
              <a:t>mam</a:t>
            </a:r>
            <a:r>
              <a:rPr lang="tr-TR" sz="12800" b="1" dirty="0" smtClean="0">
                <a:latin typeface="Hand writing Mutlu" pitchFamily="2" charset="0"/>
              </a:rPr>
              <a:t/>
            </a:r>
            <a:br>
              <a:rPr lang="tr-TR" sz="12800" b="1" dirty="0" smtClean="0">
                <a:latin typeface="Hand writing Mutlu" pitchFamily="2" charset="0"/>
              </a:rPr>
            </a:br>
            <a:r>
              <a:rPr lang="tr-TR" sz="12800" b="1" dirty="0" smtClean="0">
                <a:latin typeface="Hand writing Mutlu" pitchFamily="2" charset="0"/>
              </a:rPr>
              <a:t> t</a:t>
            </a:r>
            <a:r>
              <a:rPr lang="tr-TR" sz="12800" b="1" dirty="0" smtClean="0">
                <a:solidFill>
                  <a:srgbClr val="FF0000"/>
                </a:solidFill>
                <a:latin typeface="Hand writing Mutlu" pitchFamily="2" charset="0"/>
              </a:rPr>
              <a:t>re</a:t>
            </a:r>
            <a:r>
              <a:rPr lang="tr-TR" sz="12800" b="1" dirty="0" smtClean="0">
                <a:latin typeface="Hand writing Mutlu" pitchFamily="2" charset="0"/>
              </a:rPr>
              <a:t>ne </a:t>
            </a:r>
            <a:r>
              <a:rPr lang="tr-TR" sz="12800" b="1" dirty="0" smtClean="0">
                <a:solidFill>
                  <a:srgbClr val="FF0000"/>
                </a:solidFill>
                <a:latin typeface="Hand writing Mutlu" pitchFamily="2" charset="0"/>
              </a:rPr>
              <a:t>at</a:t>
            </a:r>
            <a:r>
              <a:rPr lang="tr-TR" sz="12800" b="1" dirty="0" smtClean="0">
                <a:latin typeface="Hand writing Mutlu" pitchFamily="2" charset="0"/>
              </a:rPr>
              <a:t>la.</a:t>
            </a: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b="1" dirty="0" smtClean="0">
                <a:solidFill>
                  <a:srgbClr val="FF0000"/>
                </a:solidFill>
                <a:latin typeface="Hand writing Mutlu" pitchFamily="2" charset="0"/>
              </a:rPr>
              <a:t>Te</a:t>
            </a:r>
            <a:r>
              <a:rPr lang="tr-TR" sz="12800" b="1" dirty="0" smtClean="0">
                <a:latin typeface="Hand writing Mutlu" pitchFamily="2" charset="0"/>
              </a:rPr>
              <a:t>mel </a:t>
            </a:r>
            <a:r>
              <a:rPr lang="tr-TR" sz="12800" b="1" dirty="0" smtClean="0">
                <a:solidFill>
                  <a:srgbClr val="FF0000"/>
                </a:solidFill>
                <a:latin typeface="Hand writing Mutlu" pitchFamily="2" charset="0"/>
              </a:rPr>
              <a:t>o </a:t>
            </a:r>
            <a:r>
              <a:rPr lang="tr-TR" sz="12800" b="1" dirty="0" smtClean="0">
                <a:latin typeface="Hand writing Mutlu" pitchFamily="2" charset="0"/>
              </a:rPr>
              <a:t>li</a:t>
            </a:r>
            <a:r>
              <a:rPr lang="tr-TR" sz="12800" b="1" dirty="0" smtClean="0">
                <a:solidFill>
                  <a:srgbClr val="FF0000"/>
                </a:solidFill>
                <a:latin typeface="Hand writing Mutlu" pitchFamily="2" charset="0"/>
              </a:rPr>
              <a:t>man</a:t>
            </a:r>
            <a:r>
              <a:rPr lang="tr-TR" sz="12800" b="1" dirty="0" smtClean="0">
                <a:latin typeface="Hand writing Mutlu" pitchFamily="2" charset="0"/>
              </a:rPr>
              <a:t> o</a:t>
            </a:r>
            <a:r>
              <a:rPr lang="tr-TR" sz="12800" b="1" dirty="0" smtClean="0">
                <a:solidFill>
                  <a:srgbClr val="FF0000"/>
                </a:solidFill>
                <a:latin typeface="Hand writing Mutlu" pitchFamily="2" charset="0"/>
              </a:rPr>
              <a:t>tel</a:t>
            </a:r>
            <a:r>
              <a:rPr lang="tr-TR" sz="12800" b="1" dirty="0" smtClean="0">
                <a:latin typeface="Hand writing Mutlu" pitchFamily="2" charset="0"/>
              </a:rPr>
              <a:t>li.</a:t>
            </a: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2800" b="1" dirty="0" smtClean="0">
                <a:solidFill>
                  <a:srgbClr val="FF0000"/>
                </a:solidFill>
                <a:latin typeface="Hand writing Mutlu" pitchFamily="2" charset="0"/>
              </a:rPr>
              <a:t>E</a:t>
            </a:r>
            <a:r>
              <a:rPr lang="tr-TR" sz="12800" b="1" dirty="0" smtClean="0">
                <a:latin typeface="Hand writing Mutlu" pitchFamily="2" charset="0"/>
              </a:rPr>
              <a:t>mi</a:t>
            </a:r>
            <a:r>
              <a:rPr lang="tr-TR" sz="12800" b="1" dirty="0" smtClean="0">
                <a:solidFill>
                  <a:srgbClr val="FF0000"/>
                </a:solidFill>
                <a:latin typeface="Hand writing Mutlu" pitchFamily="2" charset="0"/>
              </a:rPr>
              <a:t>ne</a:t>
            </a:r>
            <a:r>
              <a:rPr lang="tr-TR" sz="12800" b="1" dirty="0" smtClean="0">
                <a:latin typeface="Hand writing Mutlu" pitchFamily="2" charset="0"/>
              </a:rPr>
              <a:t> o</a:t>
            </a:r>
            <a:r>
              <a:rPr lang="tr-TR" sz="12800" b="1" dirty="0" smtClean="0">
                <a:solidFill>
                  <a:srgbClr val="FF0000"/>
                </a:solidFill>
                <a:latin typeface="Hand writing Mutlu" pitchFamily="2" charset="0"/>
              </a:rPr>
              <a:t>te</a:t>
            </a:r>
            <a:r>
              <a:rPr lang="tr-TR" sz="12800" b="1" dirty="0" smtClean="0">
                <a:latin typeface="Hand writing Mutlu" pitchFamily="2" charset="0"/>
              </a:rPr>
              <a:t>le </a:t>
            </a:r>
            <a:r>
              <a:rPr lang="tr-TR" sz="12800" b="1" dirty="0" smtClean="0">
                <a:solidFill>
                  <a:srgbClr val="FF0000"/>
                </a:solidFill>
                <a:latin typeface="Hand writing Mutlu" pitchFamily="2" charset="0"/>
              </a:rPr>
              <a:t>a</a:t>
            </a:r>
            <a:r>
              <a:rPr lang="tr-TR" sz="12800" b="1" dirty="0" smtClean="0">
                <a:latin typeface="Hand writing Mutlu" pitchFamily="2" charset="0"/>
              </a:rPr>
              <a:t>let </a:t>
            </a:r>
            <a:r>
              <a:rPr lang="tr-TR" sz="12800" b="1" dirty="0" smtClean="0">
                <a:solidFill>
                  <a:srgbClr val="FF0000"/>
                </a:solidFill>
                <a:latin typeface="Hand writing Mutlu" pitchFamily="2" charset="0"/>
              </a:rPr>
              <a:t>al</a:t>
            </a:r>
            <a:r>
              <a:rPr lang="tr-TR" sz="12800" b="1" dirty="0" smtClean="0">
                <a:latin typeface="Hand writing Mutlu" pitchFamily="2" charset="0"/>
              </a:rPr>
              <a:t>.</a:t>
            </a: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b="1" dirty="0" smtClean="0">
                <a:solidFill>
                  <a:srgbClr val="FF0000"/>
                </a:solidFill>
                <a:latin typeface="Hand writing Mutlu" pitchFamily="2" charset="0"/>
              </a:rPr>
              <a:t>Ra</a:t>
            </a:r>
            <a:r>
              <a:rPr lang="tr-TR" sz="12800" b="1" dirty="0" smtClean="0">
                <a:latin typeface="Hand writing Mutlu" pitchFamily="2" charset="0"/>
              </a:rPr>
              <a:t>na </a:t>
            </a:r>
            <a:r>
              <a:rPr lang="tr-TR" sz="12800" b="1" dirty="0" smtClean="0">
                <a:solidFill>
                  <a:srgbClr val="FF0000"/>
                </a:solidFill>
                <a:latin typeface="Hand writing Mutlu" pitchFamily="2" charset="0"/>
              </a:rPr>
              <a:t>i</a:t>
            </a:r>
            <a:r>
              <a:rPr lang="tr-TR" sz="12800" b="1" dirty="0" smtClean="0">
                <a:latin typeface="Hand writing Mutlu" pitchFamily="2" charset="0"/>
              </a:rPr>
              <a:t>te </a:t>
            </a:r>
            <a:r>
              <a:rPr lang="tr-TR" sz="12800" b="1" dirty="0" smtClean="0">
                <a:solidFill>
                  <a:srgbClr val="FF0000"/>
                </a:solidFill>
                <a:latin typeface="Hand writing Mutlu" pitchFamily="2" charset="0"/>
              </a:rPr>
              <a:t>et</a:t>
            </a:r>
            <a:r>
              <a:rPr lang="tr-TR" sz="12800" b="1" dirty="0" smtClean="0">
                <a:latin typeface="Hand writing Mutlu" pitchFamily="2" charset="0"/>
              </a:rPr>
              <a:t>,</a:t>
            </a:r>
            <a:br>
              <a:rPr lang="tr-TR" sz="12800" b="1" dirty="0" smtClean="0">
                <a:latin typeface="Hand writing Mutlu" pitchFamily="2" charset="0"/>
              </a:rPr>
            </a:br>
            <a:r>
              <a:rPr lang="tr-TR" sz="12800" b="1" dirty="0" smtClean="0">
                <a:latin typeface="Hand writing Mutlu" pitchFamily="2" charset="0"/>
              </a:rPr>
              <a:t> a</a:t>
            </a:r>
            <a:r>
              <a:rPr lang="tr-TR" sz="12800" b="1" dirty="0" smtClean="0">
                <a:solidFill>
                  <a:srgbClr val="FF0000"/>
                </a:solidFill>
                <a:latin typeface="Hand writing Mutlu" pitchFamily="2" charset="0"/>
              </a:rPr>
              <a:t>ta</a:t>
            </a:r>
            <a:r>
              <a:rPr lang="tr-TR" sz="12800" b="1" dirty="0" smtClean="0">
                <a:latin typeface="Hand writing Mutlu" pitchFamily="2" charset="0"/>
              </a:rPr>
              <a:t> ot </a:t>
            </a:r>
            <a:r>
              <a:rPr lang="tr-TR" sz="12800" b="1" dirty="0" smtClean="0">
                <a:solidFill>
                  <a:srgbClr val="FF0000"/>
                </a:solidFill>
                <a:latin typeface="Hand writing Mutlu" pitchFamily="2" charset="0"/>
              </a:rPr>
              <a:t>al</a:t>
            </a:r>
            <a:r>
              <a:rPr lang="tr-TR" sz="12800" b="1" dirty="0" smtClean="0">
                <a:latin typeface="Hand writing Mutlu" pitchFamily="2" charset="0"/>
              </a:rPr>
              <a:t>.</a:t>
            </a:r>
            <a:r>
              <a:rPr lang="tr-TR" sz="15300" dirty="0" smtClean="0">
                <a:latin typeface="Hand writing Mutlu" pitchFamily="2" charset="0"/>
              </a:rPr>
              <a:t> </a:t>
            </a: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10700" b="1" dirty="0" smtClean="0">
                <a:solidFill>
                  <a:srgbClr val="FF0000"/>
                </a:solidFill>
                <a:latin typeface="Hand writing Mutlu" pitchFamily="2" charset="0"/>
              </a:rPr>
              <a:t>Me</a:t>
            </a:r>
            <a:r>
              <a:rPr lang="tr-TR" sz="10700" b="1" dirty="0" smtClean="0">
                <a:latin typeface="Hand writing Mutlu" pitchFamily="2" charset="0"/>
              </a:rPr>
              <a:t>te, </a:t>
            </a:r>
            <a:r>
              <a:rPr lang="tr-TR" sz="10700" b="1" dirty="0" smtClean="0">
                <a:solidFill>
                  <a:srgbClr val="FF0000"/>
                </a:solidFill>
                <a:latin typeface="Hand writing Mutlu" pitchFamily="2" charset="0"/>
              </a:rPr>
              <a:t>an</a:t>
            </a:r>
            <a:r>
              <a:rPr lang="tr-TR" sz="10700" b="1" dirty="0" smtClean="0">
                <a:latin typeface="Hand writing Mutlu" pitchFamily="2" charset="0"/>
              </a:rPr>
              <a:t>nem</a:t>
            </a:r>
            <a:br>
              <a:rPr lang="tr-TR" sz="10700" b="1" dirty="0" smtClean="0">
                <a:latin typeface="Hand writing Mutlu" pitchFamily="2" charset="0"/>
              </a:rPr>
            </a:br>
            <a:r>
              <a:rPr lang="tr-TR" sz="10700" b="1" dirty="0" smtClean="0">
                <a:latin typeface="Hand writing Mutlu" pitchFamily="2" charset="0"/>
              </a:rPr>
              <a:t> </a:t>
            </a:r>
            <a:r>
              <a:rPr lang="tr-TR" sz="10700" b="1" dirty="0" smtClean="0">
                <a:solidFill>
                  <a:srgbClr val="FF0000"/>
                </a:solidFill>
                <a:latin typeface="Hand writing Mutlu" pitchFamily="2" charset="0"/>
              </a:rPr>
              <a:t>ni</a:t>
            </a:r>
            <a:r>
              <a:rPr lang="tr-TR" sz="10700" b="1" dirty="0" smtClean="0">
                <a:latin typeface="Hand writing Mutlu" pitchFamily="2" charset="0"/>
              </a:rPr>
              <a:t>nem </a:t>
            </a:r>
            <a:r>
              <a:rPr lang="tr-TR" sz="10700" b="1" dirty="0" smtClean="0">
                <a:solidFill>
                  <a:srgbClr val="FF0000"/>
                </a:solidFill>
                <a:latin typeface="Hand writing Mutlu" pitchFamily="2" charset="0"/>
              </a:rPr>
              <a:t>ne</a:t>
            </a:r>
            <a:r>
              <a:rPr lang="tr-TR" sz="10700" b="1" dirty="0" smtClean="0">
                <a:latin typeface="Hand writing Mutlu" pitchFamily="2" charset="0"/>
              </a:rPr>
              <a:t>re</a:t>
            </a:r>
            <a:r>
              <a:rPr lang="tr-TR" sz="10700" b="1" dirty="0" smtClean="0">
                <a:solidFill>
                  <a:srgbClr val="FF0000"/>
                </a:solidFill>
                <a:latin typeface="Hand writing Mutlu" pitchFamily="2" charset="0"/>
              </a:rPr>
              <a:t>li</a:t>
            </a:r>
            <a:r>
              <a:rPr lang="tr-TR" sz="10700" b="1" dirty="0" smtClean="0">
                <a:latin typeface="Hand writing Mutlu" pitchFamily="2" charset="0"/>
              </a:rPr>
              <a:t>?</a:t>
            </a: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r>
              <a:rPr lang="tr-TR" sz="38200" dirty="0" smtClean="0">
                <a:latin typeface="Hand writing Mutlu" pitchFamily="2" charset="0"/>
              </a:rPr>
              <a:t/>
            </a:r>
            <a:br>
              <a:rPr lang="tr-TR" sz="382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b="1" dirty="0" smtClean="0">
                <a:solidFill>
                  <a:srgbClr val="FF0000"/>
                </a:solidFill>
                <a:latin typeface="Hand writing Mutlu" pitchFamily="2" charset="0"/>
              </a:rPr>
              <a:t>Mert</a:t>
            </a:r>
            <a:r>
              <a:rPr lang="tr-TR" sz="12800" b="1" dirty="0" smtClean="0">
                <a:latin typeface="Hand writing Mutlu" pitchFamily="2" charset="0"/>
              </a:rPr>
              <a:t>;an</a:t>
            </a:r>
            <a:r>
              <a:rPr lang="tr-TR" sz="12800" b="1" dirty="0" smtClean="0">
                <a:solidFill>
                  <a:srgbClr val="FF0000"/>
                </a:solidFill>
                <a:latin typeface="Hand writing Mutlu" pitchFamily="2" charset="0"/>
              </a:rPr>
              <a:t>nen</a:t>
            </a:r>
            <a:r>
              <a:rPr lang="tr-TR" sz="12800" b="1" dirty="0" smtClean="0">
                <a:latin typeface="Hand writing Mutlu" pitchFamily="2" charset="0"/>
              </a:rPr>
              <a:t/>
            </a:r>
            <a:br>
              <a:rPr lang="tr-TR" sz="12800" b="1" dirty="0" smtClean="0">
                <a:latin typeface="Hand writing Mutlu" pitchFamily="2" charset="0"/>
              </a:rPr>
            </a:br>
            <a:r>
              <a:rPr lang="tr-TR" sz="12800" b="1" dirty="0" smtClean="0">
                <a:latin typeface="Hand writing Mutlu" pitchFamily="2" charset="0"/>
              </a:rPr>
              <a:t>ni</a:t>
            </a:r>
            <a:r>
              <a:rPr lang="tr-TR" sz="12800" b="1" dirty="0" smtClean="0">
                <a:solidFill>
                  <a:srgbClr val="FF0000"/>
                </a:solidFill>
                <a:latin typeface="Hand writing Mutlu" pitchFamily="2" charset="0"/>
              </a:rPr>
              <a:t>nen</a:t>
            </a:r>
            <a:r>
              <a:rPr lang="tr-TR" sz="12800" b="1" dirty="0" smtClean="0">
                <a:latin typeface="Hand writing Mutlu" pitchFamily="2" charset="0"/>
              </a:rPr>
              <a:t> Ti</a:t>
            </a:r>
            <a:r>
              <a:rPr lang="tr-TR" sz="12800" b="1" dirty="0" smtClean="0">
                <a:solidFill>
                  <a:srgbClr val="FF0000"/>
                </a:solidFill>
                <a:latin typeface="Hand writing Mutlu" pitchFamily="2" charset="0"/>
              </a:rPr>
              <a:t>re</a:t>
            </a:r>
            <a:r>
              <a:rPr lang="tr-TR" sz="12800" b="1" dirty="0" smtClean="0">
                <a:latin typeface="Hand writing Mutlu" pitchFamily="2" charset="0"/>
              </a:rPr>
              <a:t>li.</a:t>
            </a: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r>
              <a:rPr lang="tr-TR" sz="38200" dirty="0" smtClean="0">
                <a:latin typeface="Hand writing Mutlu" pitchFamily="2" charset="0"/>
              </a:rPr>
              <a:t/>
            </a:r>
            <a:br>
              <a:rPr lang="tr-TR" sz="382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b="1" dirty="0" smtClean="0">
                <a:solidFill>
                  <a:srgbClr val="FF0000"/>
                </a:solidFill>
                <a:latin typeface="Hand writing Mutlu" pitchFamily="2" charset="0"/>
              </a:rPr>
              <a:t>T</a:t>
            </a:r>
            <a:r>
              <a:rPr lang="tr-TR" sz="15300" b="1" dirty="0" smtClean="0">
                <a:latin typeface="Hand writing Mutlu" pitchFamily="2" charset="0"/>
              </a:rPr>
              <a:t>re</a:t>
            </a:r>
            <a:r>
              <a:rPr lang="tr-TR" sz="15300" b="1" dirty="0" smtClean="0">
                <a:solidFill>
                  <a:srgbClr val="FF0000"/>
                </a:solidFill>
                <a:latin typeface="Hand writing Mutlu" pitchFamily="2" charset="0"/>
              </a:rPr>
              <a:t>ne</a:t>
            </a:r>
            <a:r>
              <a:rPr lang="tr-TR" sz="15300" b="1" dirty="0" smtClean="0">
                <a:latin typeface="Hand writing Mutlu" pitchFamily="2" charset="0"/>
              </a:rPr>
              <a:t> at</a:t>
            </a:r>
            <a:r>
              <a:rPr lang="tr-TR" sz="15300" b="1" dirty="0" smtClean="0">
                <a:solidFill>
                  <a:srgbClr val="FF0000"/>
                </a:solidFill>
                <a:latin typeface="Hand writing Mutlu" pitchFamily="2" charset="0"/>
              </a:rPr>
              <a:t>la</a:t>
            </a:r>
            <a:r>
              <a:rPr lang="tr-TR" sz="15300" b="1" dirty="0" smtClean="0">
                <a:latin typeface="Hand writing Mutlu" pitchFamily="2" charset="0"/>
              </a:rPr>
              <a:t/>
            </a:r>
            <a:br>
              <a:rPr lang="tr-TR" sz="15300" b="1" dirty="0" smtClean="0">
                <a:latin typeface="Hand writing Mutlu" pitchFamily="2" charset="0"/>
              </a:rPr>
            </a:br>
            <a:r>
              <a:rPr lang="tr-TR" sz="15300" b="1" dirty="0" smtClean="0">
                <a:latin typeface="Hand writing Mutlu" pitchFamily="2" charset="0"/>
              </a:rPr>
              <a:t>ti</a:t>
            </a:r>
            <a:r>
              <a:rPr lang="tr-TR" sz="15300" b="1" dirty="0" smtClean="0">
                <a:solidFill>
                  <a:srgbClr val="FF0000"/>
                </a:solidFill>
                <a:latin typeface="Hand writing Mutlu" pitchFamily="2" charset="0"/>
              </a:rPr>
              <a:t>re</a:t>
            </a:r>
            <a:r>
              <a:rPr lang="tr-TR" sz="15300" b="1" dirty="0" smtClean="0">
                <a:latin typeface="Hand writing Mutlu" pitchFamily="2" charset="0"/>
              </a:rPr>
              <a:t>li </a:t>
            </a:r>
            <a:r>
              <a:rPr lang="tr-TR" sz="15300" b="1" dirty="0" smtClean="0">
                <a:solidFill>
                  <a:srgbClr val="FF0000"/>
                </a:solidFill>
                <a:latin typeface="Hand writing Mutlu" pitchFamily="2" charset="0"/>
              </a:rPr>
              <a:t>ol</a:t>
            </a:r>
            <a:r>
              <a:rPr lang="tr-TR" sz="15300" b="1" dirty="0" smtClean="0">
                <a:latin typeface="Hand writing Mutlu" pitchFamily="2" charset="0"/>
              </a:rPr>
              <a:t>.</a:t>
            </a: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r>
              <a:rPr lang="tr-TR" sz="38200" dirty="0" smtClean="0">
                <a:latin typeface="Hand writing Mutlu" pitchFamily="2" charset="0"/>
              </a:rPr>
              <a:t/>
            </a:r>
            <a:br>
              <a:rPr lang="tr-TR" sz="382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> </a:t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10700" b="1" dirty="0" smtClean="0">
                <a:solidFill>
                  <a:srgbClr val="FF0000"/>
                </a:solidFill>
                <a:latin typeface="Hand writing Mutlu" pitchFamily="2" charset="0"/>
              </a:rPr>
              <a:t>Ta</a:t>
            </a:r>
            <a:r>
              <a:rPr lang="tr-TR" sz="10700" b="1" dirty="0" smtClean="0">
                <a:latin typeface="Hand writing Mutlu" pitchFamily="2" charset="0"/>
              </a:rPr>
              <a:t>tar </a:t>
            </a:r>
            <a:r>
              <a:rPr lang="tr-TR" sz="10700" b="1" dirty="0" smtClean="0">
                <a:solidFill>
                  <a:srgbClr val="FF0000"/>
                </a:solidFill>
                <a:latin typeface="Hand writing Mutlu" pitchFamily="2" charset="0"/>
              </a:rPr>
              <a:t>Ner</a:t>
            </a:r>
            <a:r>
              <a:rPr lang="tr-TR" sz="10700" b="1" dirty="0" smtClean="0">
                <a:latin typeface="Hand writing Mutlu" pitchFamily="2" charset="0"/>
              </a:rPr>
              <a:t>min</a:t>
            </a:r>
            <a:br>
              <a:rPr lang="tr-TR" sz="10700" b="1" dirty="0" smtClean="0">
                <a:latin typeface="Hand writing Mutlu" pitchFamily="2" charset="0"/>
              </a:rPr>
            </a:br>
            <a:r>
              <a:rPr lang="tr-TR" sz="10700" b="1" dirty="0" smtClean="0">
                <a:solidFill>
                  <a:srgbClr val="FF0000"/>
                </a:solidFill>
                <a:latin typeface="Hand writing Mutlu" pitchFamily="2" charset="0"/>
              </a:rPr>
              <a:t>Ti</a:t>
            </a:r>
            <a:r>
              <a:rPr lang="tr-TR" sz="10700" b="1" dirty="0" smtClean="0">
                <a:latin typeface="Hand writing Mutlu" pitchFamily="2" charset="0"/>
              </a:rPr>
              <a:t>re</a:t>
            </a:r>
            <a:r>
              <a:rPr lang="tr-TR" sz="10700" b="1" dirty="0" smtClean="0">
                <a:solidFill>
                  <a:srgbClr val="FF0000"/>
                </a:solidFill>
                <a:latin typeface="Hand writing Mutlu" pitchFamily="2" charset="0"/>
              </a:rPr>
              <a:t>li </a:t>
            </a:r>
            <a:r>
              <a:rPr lang="tr-TR" sz="10700" b="1" dirty="0" smtClean="0">
                <a:latin typeface="Hand writing Mutlu" pitchFamily="2" charset="0"/>
              </a:rPr>
              <a:t>ol</a:t>
            </a:r>
            <a:r>
              <a:rPr lang="tr-TR" sz="10700" b="1" dirty="0" smtClean="0">
                <a:solidFill>
                  <a:srgbClr val="FF0000"/>
                </a:solidFill>
                <a:latin typeface="Hand writing Mutlu" pitchFamily="2" charset="0"/>
              </a:rPr>
              <a:t>ma</a:t>
            </a:r>
            <a:r>
              <a:rPr lang="tr-TR" sz="10700" b="1" dirty="0" smtClean="0">
                <a:latin typeface="Hand writing Mutlu" pitchFamily="2" charset="0"/>
              </a:rPr>
              <a:t>.</a:t>
            </a: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r>
              <a:rPr lang="tr-TR" sz="38200" dirty="0" smtClean="0">
                <a:latin typeface="Hand writing Mutlu" pitchFamily="2" charset="0"/>
              </a:rPr>
              <a:t/>
            </a:r>
            <a:br>
              <a:rPr lang="tr-TR" sz="382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> </a:t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11100" dirty="0" smtClean="0">
                <a:solidFill>
                  <a:srgbClr val="FF0000"/>
                </a:solidFill>
                <a:latin typeface="Hand writing Mutlu" pitchFamily="2" charset="0"/>
              </a:rPr>
              <a:t>U</a:t>
            </a:r>
            <a:r>
              <a:rPr lang="tr-TR" sz="11100" dirty="0" smtClean="0">
                <a:latin typeface="Hand writing Mutlu" pitchFamily="2" charset="0"/>
              </a:rPr>
              <a:t>mut </a:t>
            </a:r>
            <a:r>
              <a:rPr lang="tr-TR" sz="11100" dirty="0" smtClean="0">
                <a:solidFill>
                  <a:srgbClr val="FF0000"/>
                </a:solidFill>
                <a:latin typeface="Hand writing Mutlu" pitchFamily="2" charset="0"/>
              </a:rPr>
              <a:t>an</a:t>
            </a:r>
            <a:r>
              <a:rPr lang="tr-TR" sz="11100" dirty="0" smtClean="0">
                <a:latin typeface="Hand writing Mutlu" pitchFamily="2" charset="0"/>
              </a:rPr>
              <a:t>ne</a:t>
            </a:r>
            <a:r>
              <a:rPr lang="tr-TR" sz="11100" dirty="0" smtClean="0">
                <a:solidFill>
                  <a:srgbClr val="FF0000"/>
                </a:solidFill>
                <a:latin typeface="Hand writing Mutlu" pitchFamily="2" charset="0"/>
              </a:rPr>
              <a:t>ne</a:t>
            </a:r>
            <a:r>
              <a:rPr lang="tr-TR" sz="11100" dirty="0" smtClean="0">
                <a:latin typeface="Hand writing Mutlu" pitchFamily="2" charset="0"/>
              </a:rPr>
              <a:t/>
            </a:r>
            <a:br>
              <a:rPr lang="tr-TR" sz="11100" dirty="0" smtClean="0">
                <a:latin typeface="Hand writing Mutlu" pitchFamily="2" charset="0"/>
              </a:rPr>
            </a:br>
            <a:r>
              <a:rPr lang="tr-TR" sz="11100" dirty="0" smtClean="0">
                <a:latin typeface="Hand writing Mutlu" pitchFamily="2" charset="0"/>
              </a:rPr>
              <a:t>un </a:t>
            </a:r>
            <a:r>
              <a:rPr lang="tr-TR" sz="11100" dirty="0" smtClean="0">
                <a:solidFill>
                  <a:srgbClr val="FF0000"/>
                </a:solidFill>
                <a:latin typeface="Hand writing Mutlu" pitchFamily="2" charset="0"/>
              </a:rPr>
              <a:t>al</a:t>
            </a:r>
            <a:r>
              <a:rPr lang="tr-TR" sz="11100" dirty="0" smtClean="0">
                <a:latin typeface="Hand writing Mutlu" pitchFamily="2" charset="0"/>
              </a:rPr>
              <a:t>.</a:t>
            </a: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r>
              <a:rPr lang="tr-TR" sz="38200" dirty="0" smtClean="0">
                <a:latin typeface="Hand writing Mutlu" pitchFamily="2" charset="0"/>
              </a:rPr>
              <a:t/>
            </a:r>
            <a:br>
              <a:rPr lang="tr-TR" sz="382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Mu</a:t>
            </a:r>
            <a:r>
              <a:rPr lang="tr-TR" sz="12800" dirty="0" smtClean="0">
                <a:latin typeface="Hand writing Mutlu" pitchFamily="2" charset="0"/>
              </a:rPr>
              <a:t>rat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i</a:t>
            </a:r>
            <a:r>
              <a:rPr lang="tr-TR" sz="12800" dirty="0" smtClean="0">
                <a:latin typeface="Hand writing Mutlu" pitchFamily="2" charset="0"/>
              </a:rPr>
              <a:t>ri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el</a:t>
            </a:r>
            <a:r>
              <a:rPr lang="tr-TR" sz="12800" dirty="0" smtClean="0">
                <a:latin typeface="Hand writing Mutlu" pitchFamily="2" charset="0"/>
              </a:rPr>
              <a:t>ma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al</a:t>
            </a:r>
            <a:r>
              <a:rPr lang="tr-TR" sz="12800" dirty="0" smtClean="0">
                <a:latin typeface="Hand writing Mutlu" pitchFamily="2" charset="0"/>
              </a:rPr>
              <a:t>.</a:t>
            </a: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> </a:t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An</a:t>
            </a:r>
            <a:r>
              <a:rPr lang="tr-TR" sz="12800" dirty="0" smtClean="0">
                <a:latin typeface="Hand writing Mutlu" pitchFamily="2" charset="0"/>
              </a:rPr>
              <a:t>ne,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un</a:t>
            </a:r>
            <a:r>
              <a:rPr lang="tr-TR" sz="12800" dirty="0" smtClean="0">
                <a:latin typeface="Hand writing Mutlu" pitchFamily="2" charset="0"/>
              </a:rPr>
              <a:t> on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li</a:t>
            </a:r>
            <a:r>
              <a:rPr lang="tr-TR" sz="12800" dirty="0" smtClean="0">
                <a:latin typeface="Hand writing Mutlu" pitchFamily="2" charset="0"/>
              </a:rPr>
              <a:t>ra.</a:t>
            </a: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r>
              <a:rPr lang="tr-TR" sz="38200" dirty="0" smtClean="0">
                <a:latin typeface="Hand writing Mutlu" pitchFamily="2" charset="0"/>
              </a:rPr>
              <a:t/>
            </a:r>
            <a:br>
              <a:rPr lang="tr-TR" sz="382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> </a:t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An</a:t>
            </a:r>
            <a:r>
              <a:rPr lang="tr-TR" sz="12800" dirty="0" smtClean="0">
                <a:latin typeface="Hand writing Mutlu" pitchFamily="2" charset="0"/>
              </a:rPr>
              <a:t>ne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u</a:t>
            </a:r>
            <a:r>
              <a:rPr lang="tr-TR" sz="12800" dirty="0" smtClean="0">
                <a:latin typeface="Hand writing Mutlu" pitchFamily="2" charset="0"/>
              </a:rPr>
              <a:t>nu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al</a:t>
            </a:r>
            <a:r>
              <a:rPr lang="tr-TR" sz="12800" dirty="0" smtClean="0">
                <a:latin typeface="Hand writing Mutlu" pitchFamily="2" charset="0"/>
              </a:rPr>
              <a:t> e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le</a:t>
            </a:r>
            <a:r>
              <a:rPr lang="tr-TR" sz="12800" dirty="0" smtClean="0">
                <a:latin typeface="Hand writing Mutlu" pitchFamily="2" charset="0"/>
              </a:rPr>
              <a:t>.</a:t>
            </a: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r>
              <a:rPr lang="tr-TR" sz="38200" dirty="0" smtClean="0">
                <a:latin typeface="Hand writing Mutlu" pitchFamily="2" charset="0"/>
              </a:rPr>
              <a:t/>
            </a:r>
            <a:br>
              <a:rPr lang="tr-TR" sz="382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> </a:t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> </a:t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18400" dirty="0" smtClean="0">
                <a:solidFill>
                  <a:srgbClr val="FF0000"/>
                </a:solidFill>
                <a:latin typeface="Hand writing Mutlu" pitchFamily="2" charset="0"/>
              </a:rPr>
              <a:t>Nur</a:t>
            </a:r>
            <a:r>
              <a:rPr lang="tr-TR" sz="18400" dirty="0" smtClean="0">
                <a:latin typeface="Hand writing Mutlu" pitchFamily="2" charset="0"/>
              </a:rPr>
              <a:t>’a </a:t>
            </a:r>
            <a:r>
              <a:rPr lang="tr-TR" sz="18400" dirty="0" smtClean="0">
                <a:solidFill>
                  <a:srgbClr val="FF0000"/>
                </a:solidFill>
                <a:latin typeface="Hand writing Mutlu" pitchFamily="2" charset="0"/>
              </a:rPr>
              <a:t>un</a:t>
            </a:r>
            <a:r>
              <a:rPr lang="tr-TR" sz="18400" dirty="0" smtClean="0">
                <a:latin typeface="Hand writing Mutlu" pitchFamily="2" charset="0"/>
              </a:rPr>
              <a:t> e</a:t>
            </a:r>
            <a:r>
              <a:rPr lang="tr-TR" sz="18400" dirty="0" smtClean="0">
                <a:solidFill>
                  <a:srgbClr val="FF0000"/>
                </a:solidFill>
                <a:latin typeface="Hand writing Mutlu" pitchFamily="2" charset="0"/>
              </a:rPr>
              <a:t>let</a:t>
            </a:r>
            <a:r>
              <a:rPr lang="tr-TR" sz="18400" dirty="0" smtClean="0">
                <a:latin typeface="Hand writing Mutlu" pitchFamily="2" charset="0"/>
              </a:rPr>
              <a:t>.</a:t>
            </a: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r>
              <a:rPr lang="tr-TR" sz="38200" dirty="0" smtClean="0">
                <a:latin typeface="Hand writing Mutlu" pitchFamily="2" charset="0"/>
              </a:rPr>
              <a:t/>
            </a:r>
            <a:br>
              <a:rPr lang="tr-TR" sz="382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> </a:t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> </a:t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> 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Mut</a:t>
            </a:r>
            <a:r>
              <a:rPr lang="tr-TR" sz="12800" dirty="0" smtClean="0">
                <a:latin typeface="Hand writing Mutlu" pitchFamily="2" charset="0"/>
              </a:rPr>
              <a:t>lu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un </a:t>
            </a:r>
            <a:r>
              <a:rPr lang="tr-TR" sz="12800" dirty="0" smtClean="0">
                <a:latin typeface="Hand writing Mutlu" pitchFamily="2" charset="0"/>
              </a:rPr>
              <a:t>e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le</a:t>
            </a:r>
            <a:r>
              <a:rPr lang="tr-TR" sz="12800" dirty="0" smtClean="0">
                <a:latin typeface="Hand writing Mutlu" pitchFamily="2" charset="0"/>
              </a:rPr>
              <a:t>me.</a:t>
            </a:r>
            <a:r>
              <a:rPr lang="tr-TR" sz="4800" dirty="0" smtClean="0">
                <a:latin typeface="Hand writing Mutlu" pitchFamily="2" charset="0"/>
              </a:rPr>
              <a:t/>
            </a:r>
            <a:br>
              <a:rPr lang="tr-TR" sz="48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r>
              <a:rPr lang="tr-TR" sz="38200" dirty="0" smtClean="0">
                <a:latin typeface="Hand writing Mutlu" pitchFamily="2" charset="0"/>
              </a:rPr>
              <a:t/>
            </a:r>
            <a:br>
              <a:rPr lang="tr-TR" sz="382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> </a:t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> </a:t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> 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Mu</a:t>
            </a:r>
            <a:r>
              <a:rPr lang="tr-TR" sz="12800" dirty="0" smtClean="0">
                <a:latin typeface="Hand writing Mutlu" pitchFamily="2" charset="0"/>
              </a:rPr>
              <a:t>rat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i</a:t>
            </a:r>
            <a:r>
              <a:rPr lang="tr-TR" sz="12800" dirty="0" smtClean="0">
                <a:latin typeface="Hand writing Mutlu" pitchFamily="2" charset="0"/>
              </a:rPr>
              <a:t>ri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el</a:t>
            </a:r>
            <a:r>
              <a:rPr lang="tr-TR" sz="12800" dirty="0" smtClean="0">
                <a:latin typeface="Hand writing Mutlu" pitchFamily="2" charset="0"/>
              </a:rPr>
              <a:t>ma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al</a:t>
            </a:r>
            <a:r>
              <a:rPr lang="tr-TR" sz="12800" dirty="0" smtClean="0">
                <a:latin typeface="Hand writing Mutlu" pitchFamily="2" charset="0"/>
              </a:rPr>
              <a:t>.</a:t>
            </a: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4800" dirty="0" smtClean="0">
                <a:latin typeface="Hand writing Mutlu" pitchFamily="2" charset="0"/>
              </a:rPr>
              <a:t/>
            </a:r>
            <a:br>
              <a:rPr lang="tr-TR" sz="48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r>
              <a:rPr lang="tr-TR" sz="38200" dirty="0" smtClean="0">
                <a:latin typeface="Hand writing Mutlu" pitchFamily="2" charset="0"/>
              </a:rPr>
              <a:t/>
            </a:r>
            <a:br>
              <a:rPr lang="tr-TR" sz="382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> </a:t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> </a:t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> 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El</a:t>
            </a:r>
            <a:r>
              <a:rPr lang="tr-TR" sz="15300" dirty="0" smtClean="0">
                <a:latin typeface="Hand writing Mutlu" pitchFamily="2" charset="0"/>
              </a:rPr>
              <a:t>ma</a:t>
            </a: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lar</a:t>
            </a: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> ne </a:t>
            </a: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i</a:t>
            </a:r>
            <a:r>
              <a:rPr lang="tr-TR" sz="15300" dirty="0" smtClean="0">
                <a:latin typeface="Hand writing Mutlu" pitchFamily="2" charset="0"/>
              </a:rPr>
              <a:t>ri</a:t>
            </a:r>
            <a:r>
              <a:rPr lang="tr-TR" sz="10700" dirty="0" smtClean="0">
                <a:latin typeface="Hand writing Mutlu" pitchFamily="2" charset="0"/>
              </a:rPr>
              <a:t>.</a:t>
            </a: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4800" dirty="0" smtClean="0">
                <a:latin typeface="Hand writing Mutlu" pitchFamily="2" charset="0"/>
              </a:rPr>
              <a:t/>
            </a:r>
            <a:br>
              <a:rPr lang="tr-TR" sz="48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r>
              <a:rPr lang="tr-TR" sz="38200" dirty="0" smtClean="0">
                <a:latin typeface="Hand writing Mutlu" pitchFamily="2" charset="0"/>
              </a:rPr>
              <a:t/>
            </a:r>
            <a:br>
              <a:rPr lang="tr-TR" sz="382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> </a:t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> </a:t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> 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Mu</a:t>
            </a:r>
            <a:r>
              <a:rPr lang="tr-TR" sz="15300" dirty="0" smtClean="0">
                <a:latin typeface="Hand writing Mutlu" pitchFamily="2" charset="0"/>
              </a:rPr>
              <a:t>rat </a:t>
            </a: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el</a:t>
            </a:r>
            <a:r>
              <a:rPr lang="tr-TR" sz="15300" dirty="0" smtClean="0">
                <a:latin typeface="Hand writing Mutlu" pitchFamily="2" charset="0"/>
              </a:rPr>
              <a:t>ma </a:t>
            </a: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tat</a:t>
            </a:r>
            <a:r>
              <a:rPr lang="tr-TR" sz="15300" dirty="0" smtClean="0">
                <a:latin typeface="Hand writing Mutlu" pitchFamily="2" charset="0"/>
              </a:rPr>
              <a:t>.</a:t>
            </a: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4800" dirty="0" smtClean="0">
                <a:latin typeface="Hand writing Mutlu" pitchFamily="2" charset="0"/>
              </a:rPr>
              <a:t/>
            </a:r>
            <a:br>
              <a:rPr lang="tr-TR" sz="48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r>
              <a:rPr lang="tr-TR" sz="38200" dirty="0" smtClean="0">
                <a:latin typeface="Hand writing Mutlu" pitchFamily="2" charset="0"/>
              </a:rPr>
              <a:t/>
            </a:r>
            <a:br>
              <a:rPr lang="tr-TR" sz="382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> </a:t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> </a:t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> 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Mu</a:t>
            </a:r>
            <a:r>
              <a:rPr lang="tr-TR" sz="12800" dirty="0" smtClean="0">
                <a:latin typeface="Hand writing Mutlu" pitchFamily="2" charset="0"/>
              </a:rPr>
              <a:t>rat 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tu</a:t>
            </a:r>
            <a:r>
              <a:rPr lang="tr-TR" sz="12800" dirty="0" smtClean="0">
                <a:latin typeface="Hand writing Mutlu" pitchFamily="2" charset="0"/>
              </a:rPr>
              <a:t>tum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lu</a:t>
            </a:r>
            <a:r>
              <a:rPr lang="tr-TR" sz="12800" dirty="0" smtClean="0">
                <a:latin typeface="Hand writing Mutlu" pitchFamily="2" charset="0"/>
              </a:rPr>
              <a:t> ol.</a:t>
            </a: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4800" dirty="0" smtClean="0">
                <a:latin typeface="Hand writing Mutlu" pitchFamily="2" charset="0"/>
              </a:rPr>
              <a:t/>
            </a:r>
            <a:br>
              <a:rPr lang="tr-TR" sz="48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r>
              <a:rPr lang="tr-TR" sz="38200" dirty="0" smtClean="0">
                <a:latin typeface="Hand writing Mutlu" pitchFamily="2" charset="0"/>
              </a:rPr>
              <a:t/>
            </a:r>
            <a:br>
              <a:rPr lang="tr-TR" sz="382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> </a:t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> </a:t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> 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U</a:t>
            </a:r>
            <a:r>
              <a:rPr lang="tr-TR" sz="15300" dirty="0" smtClean="0">
                <a:latin typeface="Hand writing Mutlu" pitchFamily="2" charset="0"/>
              </a:rPr>
              <a:t>mut </a:t>
            </a: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ar</a:t>
            </a:r>
            <a:r>
              <a:rPr lang="tr-TR" sz="15300" dirty="0" smtClean="0">
                <a:latin typeface="Hand writing Mutlu" pitchFamily="2" charset="0"/>
              </a:rPr>
              <a:t>mut </a:t>
            </a: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al</a:t>
            </a:r>
            <a:r>
              <a:rPr lang="tr-TR" sz="15300" dirty="0" smtClean="0">
                <a:latin typeface="Hand writing Mutlu" pitchFamily="2" charset="0"/>
              </a:rPr>
              <a:t>.</a:t>
            </a: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4800" dirty="0" smtClean="0">
                <a:latin typeface="Hand writing Mutlu" pitchFamily="2" charset="0"/>
              </a:rPr>
              <a:t/>
            </a:r>
            <a:br>
              <a:rPr lang="tr-TR" sz="48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r>
              <a:rPr lang="tr-TR" sz="38200" dirty="0" smtClean="0">
                <a:latin typeface="Hand writing Mutlu" pitchFamily="2" charset="0"/>
              </a:rPr>
              <a:t/>
            </a:r>
            <a:br>
              <a:rPr lang="tr-TR" sz="382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> </a:t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> </a:t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> 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İ</a:t>
            </a:r>
            <a:r>
              <a:rPr lang="tr-TR" sz="15300" dirty="0" smtClean="0">
                <a:latin typeface="Hand writing Mutlu" pitchFamily="2" charset="0"/>
              </a:rPr>
              <a:t>ri, </a:t>
            </a: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i</a:t>
            </a:r>
            <a:r>
              <a:rPr lang="tr-TR" sz="15300" dirty="0" smtClean="0">
                <a:latin typeface="Hand writing Mutlu" pitchFamily="2" charset="0"/>
              </a:rPr>
              <a:t>ri </a:t>
            </a: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ar</a:t>
            </a:r>
            <a:r>
              <a:rPr lang="tr-TR" sz="15300" dirty="0" smtClean="0">
                <a:latin typeface="Hand writing Mutlu" pitchFamily="2" charset="0"/>
              </a:rPr>
              <a:t>mut </a:t>
            </a: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al</a:t>
            </a:r>
            <a:r>
              <a:rPr lang="tr-TR" sz="15300" dirty="0" smtClean="0">
                <a:latin typeface="Hand writing Mutlu" pitchFamily="2" charset="0"/>
              </a:rPr>
              <a:t>.</a:t>
            </a: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4800" dirty="0" smtClean="0">
                <a:latin typeface="Hand writing Mutlu" pitchFamily="2" charset="0"/>
              </a:rPr>
              <a:t/>
            </a:r>
            <a:br>
              <a:rPr lang="tr-TR" sz="48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r>
              <a:rPr lang="tr-TR" sz="38200" dirty="0" smtClean="0">
                <a:latin typeface="Hand writing Mutlu" pitchFamily="2" charset="0"/>
              </a:rPr>
              <a:t/>
            </a:r>
            <a:br>
              <a:rPr lang="tr-TR" sz="382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El</a:t>
            </a:r>
            <a:r>
              <a:rPr lang="tr-TR" sz="15300" dirty="0" smtClean="0">
                <a:latin typeface="Hand writing Mutlu" pitchFamily="2" charset="0"/>
              </a:rPr>
              <a:t>ma</a:t>
            </a: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lar</a:t>
            </a:r>
            <a:r>
              <a:rPr lang="tr-TR" sz="15300" dirty="0" smtClean="0">
                <a:latin typeface="Hand writing Mutlu" pitchFamily="2" charset="0"/>
              </a:rPr>
              <a:t> ne </a:t>
            </a: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i</a:t>
            </a:r>
            <a:r>
              <a:rPr lang="tr-TR" sz="15300" dirty="0" smtClean="0">
                <a:latin typeface="Hand writing Mutlu" pitchFamily="2" charset="0"/>
              </a:rPr>
              <a:t>ri.</a:t>
            </a:r>
            <a:r>
              <a:rPr lang="tr-TR" sz="8900" dirty="0" smtClean="0">
                <a:latin typeface="Hand writing Mutlu" pitchFamily="2" charset="0"/>
              </a:rPr>
              <a:t/>
            </a:r>
            <a:br>
              <a:rPr lang="tr-TR" sz="89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> </a:t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> </a:t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> 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U</a:t>
            </a:r>
            <a:r>
              <a:rPr lang="tr-TR" sz="10700" dirty="0" smtClean="0">
                <a:latin typeface="Hand writing Mutlu" pitchFamily="2" charset="0"/>
              </a:rPr>
              <a:t>mut </a:t>
            </a: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li</a:t>
            </a:r>
            <a:r>
              <a:rPr lang="tr-TR" sz="10700" dirty="0" smtClean="0">
                <a:latin typeface="Hand writing Mutlu" pitchFamily="2" charset="0"/>
              </a:rPr>
              <a:t>mo</a:t>
            </a: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nu</a:t>
            </a:r>
            <a:r>
              <a:rPr lang="tr-TR" sz="10700" dirty="0" smtClean="0">
                <a:latin typeface="Hand writing Mutlu" pitchFamily="2" charset="0"/>
              </a:rPr>
              <a:t> u</a:t>
            </a: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nut</a:t>
            </a:r>
            <a:r>
              <a:rPr lang="tr-TR" sz="10700" dirty="0" smtClean="0">
                <a:latin typeface="Hand writing Mutlu" pitchFamily="2" charset="0"/>
              </a:rPr>
              <a:t>ma.</a:t>
            </a: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4800" dirty="0" smtClean="0">
                <a:latin typeface="Hand writing Mutlu" pitchFamily="2" charset="0"/>
              </a:rPr>
              <a:t/>
            </a:r>
            <a:br>
              <a:rPr lang="tr-TR" sz="48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r>
              <a:rPr lang="tr-TR" sz="38200" dirty="0" smtClean="0">
                <a:latin typeface="Hand writing Mutlu" pitchFamily="2" charset="0"/>
              </a:rPr>
              <a:t/>
            </a:r>
            <a:br>
              <a:rPr lang="tr-TR" sz="382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> </a:t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> </a:t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> 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Ta</a:t>
            </a:r>
            <a:r>
              <a:rPr lang="tr-TR" sz="12800" dirty="0" smtClean="0">
                <a:latin typeface="Hand writing Mutlu" pitchFamily="2" charset="0"/>
              </a:rPr>
              <a:t>ner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ar</a:t>
            </a:r>
            <a:r>
              <a:rPr lang="tr-TR" sz="12800" dirty="0" smtClean="0">
                <a:latin typeface="Hand writing Mutlu" pitchFamily="2" charset="0"/>
              </a:rPr>
              <a:t>mut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tart</a:t>
            </a:r>
            <a:r>
              <a:rPr lang="tr-TR" sz="12800" dirty="0" smtClean="0">
                <a:latin typeface="Hand writing Mutlu" pitchFamily="2" charset="0"/>
              </a:rPr>
              <a:t>.</a:t>
            </a: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4800" dirty="0" smtClean="0">
                <a:latin typeface="Hand writing Mutlu" pitchFamily="2" charset="0"/>
              </a:rPr>
              <a:t/>
            </a:r>
            <a:br>
              <a:rPr lang="tr-TR" sz="48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r>
              <a:rPr lang="tr-TR" sz="38200" dirty="0" smtClean="0">
                <a:latin typeface="Hand writing Mutlu" pitchFamily="2" charset="0"/>
              </a:rPr>
              <a:t/>
            </a:r>
            <a:br>
              <a:rPr lang="tr-TR" sz="382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> </a:t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> </a:t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> 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Ta</a:t>
            </a:r>
            <a:r>
              <a:rPr lang="tr-TR" sz="12800" dirty="0" smtClean="0">
                <a:latin typeface="Hand writing Mutlu" pitchFamily="2" charset="0"/>
              </a:rPr>
              <a:t>ner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on</a:t>
            </a:r>
            <a:r>
              <a:rPr lang="tr-TR" sz="12800" dirty="0" smtClean="0">
                <a:latin typeface="Hand writing Mutlu" pitchFamily="2" charset="0"/>
              </a:rPr>
              <a:t>lar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ne</a:t>
            </a:r>
            <a:r>
              <a:rPr lang="tr-TR" sz="12800" dirty="0" smtClean="0">
                <a:latin typeface="Hand writing Mutlu" pitchFamily="2" charset="0"/>
              </a:rPr>
              <a:t> tut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tu</a:t>
            </a:r>
            <a:r>
              <a:rPr lang="tr-TR" sz="12800" dirty="0" smtClean="0">
                <a:latin typeface="Hand writing Mutlu" pitchFamily="2" charset="0"/>
              </a:rPr>
              <a:t>?</a:t>
            </a: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4800" dirty="0" smtClean="0">
                <a:latin typeface="Hand writing Mutlu" pitchFamily="2" charset="0"/>
              </a:rPr>
              <a:t/>
            </a:r>
            <a:br>
              <a:rPr lang="tr-TR" sz="48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r>
              <a:rPr lang="tr-TR" sz="38200" dirty="0" smtClean="0">
                <a:latin typeface="Hand writing Mutlu" pitchFamily="2" charset="0"/>
              </a:rPr>
              <a:t/>
            </a:r>
            <a:br>
              <a:rPr lang="tr-TR" sz="382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> </a:t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> </a:t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> 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On</a:t>
            </a:r>
            <a:r>
              <a:rPr lang="tr-TR" sz="15300" dirty="0" smtClean="0">
                <a:latin typeface="Hand writing Mutlu" pitchFamily="2" charset="0"/>
              </a:rPr>
              <a:t> li</a:t>
            </a: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ra</a:t>
            </a:r>
            <a:r>
              <a:rPr lang="tr-TR" sz="15300" dirty="0" smtClean="0">
                <a:latin typeface="Hand writing Mutlu" pitchFamily="2" charset="0"/>
              </a:rPr>
              <a:t> tut</a:t>
            </a: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tu</a:t>
            </a:r>
            <a:r>
              <a:rPr lang="tr-TR" sz="15300" dirty="0" smtClean="0">
                <a:latin typeface="Hand writing Mutlu" pitchFamily="2" charset="0"/>
              </a:rPr>
              <a:t>.</a:t>
            </a: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4800" dirty="0" smtClean="0">
                <a:latin typeface="Hand writing Mutlu" pitchFamily="2" charset="0"/>
              </a:rPr>
              <a:t/>
            </a:r>
            <a:br>
              <a:rPr lang="tr-TR" sz="48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r>
              <a:rPr lang="tr-TR" sz="38200" dirty="0" smtClean="0">
                <a:latin typeface="Hand writing Mutlu" pitchFamily="2" charset="0"/>
              </a:rPr>
              <a:t/>
            </a:r>
            <a:br>
              <a:rPr lang="tr-TR" sz="382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> </a:t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> </a:t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> 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U</a:t>
            </a:r>
            <a:r>
              <a:rPr lang="tr-TR" sz="10700" dirty="0" smtClean="0">
                <a:latin typeface="Hand writing Mutlu" pitchFamily="2" charset="0"/>
              </a:rPr>
              <a:t>mut </a:t>
            </a: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li</a:t>
            </a:r>
            <a:r>
              <a:rPr lang="tr-TR" sz="10700" dirty="0" smtClean="0">
                <a:latin typeface="Hand writing Mutlu" pitchFamily="2" charset="0"/>
              </a:rPr>
              <a:t>mo</a:t>
            </a: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nu</a:t>
            </a:r>
            <a:r>
              <a:rPr lang="tr-TR" sz="10700" dirty="0" smtClean="0">
                <a:latin typeface="Hand writing Mutlu" pitchFamily="2" charset="0"/>
              </a:rPr>
              <a:t> u</a:t>
            </a: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nut</a:t>
            </a:r>
            <a:r>
              <a:rPr lang="tr-TR" sz="10700" dirty="0" smtClean="0">
                <a:latin typeface="Hand writing Mutlu" pitchFamily="2" charset="0"/>
              </a:rPr>
              <a:t>tu.</a:t>
            </a: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4800" dirty="0" smtClean="0">
                <a:latin typeface="Hand writing Mutlu" pitchFamily="2" charset="0"/>
              </a:rPr>
              <a:t/>
            </a:r>
            <a:br>
              <a:rPr lang="tr-TR" sz="48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r>
              <a:rPr lang="tr-TR" sz="38200" dirty="0" smtClean="0">
                <a:latin typeface="Hand writing Mutlu" pitchFamily="2" charset="0"/>
              </a:rPr>
              <a:t/>
            </a:r>
            <a:br>
              <a:rPr lang="tr-TR" sz="382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> </a:t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> </a:t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> 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Mu</a:t>
            </a:r>
            <a:r>
              <a:rPr lang="tr-TR" sz="12800" dirty="0" smtClean="0">
                <a:latin typeface="Hand writing Mutlu" pitchFamily="2" charset="0"/>
              </a:rPr>
              <a:t>rat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u</a:t>
            </a:r>
            <a:r>
              <a:rPr lang="tr-TR" sz="12800" dirty="0" smtClean="0">
                <a:latin typeface="Hand writing Mutlu" pitchFamily="2" charset="0"/>
              </a:rPr>
              <a:t>mut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et</a:t>
            </a:r>
            <a:r>
              <a:rPr lang="tr-TR" sz="12800" dirty="0" smtClean="0">
                <a:latin typeface="Hand writing Mutlu" pitchFamily="2" charset="0"/>
              </a:rPr>
              <a:t>me</a:t>
            </a: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4800" dirty="0" smtClean="0">
                <a:latin typeface="Hand writing Mutlu" pitchFamily="2" charset="0"/>
              </a:rPr>
              <a:t/>
            </a:r>
            <a:br>
              <a:rPr lang="tr-TR" sz="48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r>
              <a:rPr lang="tr-TR" sz="38200" dirty="0" smtClean="0">
                <a:latin typeface="Hand writing Mutlu" pitchFamily="2" charset="0"/>
              </a:rPr>
              <a:t/>
            </a:r>
            <a:br>
              <a:rPr lang="tr-TR" sz="382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> </a:t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> </a:t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> 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U</a:t>
            </a:r>
            <a:r>
              <a:rPr lang="tr-TR" sz="12800" dirty="0" smtClean="0">
                <a:latin typeface="Hand writing Mutlu" pitchFamily="2" charset="0"/>
              </a:rPr>
              <a:t>mut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tu</a:t>
            </a:r>
            <a:r>
              <a:rPr lang="tr-TR" sz="12800" dirty="0" smtClean="0">
                <a:latin typeface="Hand writing Mutlu" pitchFamily="2" charset="0"/>
              </a:rPr>
              <a:t>tum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lu</a:t>
            </a:r>
            <a:r>
              <a:rPr lang="tr-TR" sz="12800" dirty="0" smtClean="0">
                <a:latin typeface="Hand writing Mutlu" pitchFamily="2" charset="0"/>
              </a:rPr>
              <a:t> ol.</a:t>
            </a: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4800" dirty="0" smtClean="0">
                <a:latin typeface="Hand writing Mutlu" pitchFamily="2" charset="0"/>
              </a:rPr>
              <a:t/>
            </a:r>
            <a:br>
              <a:rPr lang="tr-TR" sz="48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r>
              <a:rPr lang="tr-TR" sz="38200" dirty="0" smtClean="0">
                <a:latin typeface="Hand writing Mutlu" pitchFamily="2" charset="0"/>
              </a:rPr>
              <a:t/>
            </a:r>
            <a:br>
              <a:rPr lang="tr-TR" sz="382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> </a:t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> </a:t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> 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Tu</a:t>
            </a:r>
            <a:r>
              <a:rPr lang="tr-TR" sz="12800" dirty="0" smtClean="0">
                <a:latin typeface="Hand writing Mutlu" pitchFamily="2" charset="0"/>
              </a:rPr>
              <a:t>tum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lu</a:t>
            </a:r>
            <a:r>
              <a:rPr lang="tr-TR" sz="12800" dirty="0" smtClean="0">
                <a:latin typeface="Hand writing Mutlu" pitchFamily="2" charset="0"/>
              </a:rPr>
              <a:t> ol,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mut</a:t>
            </a:r>
            <a:r>
              <a:rPr lang="tr-TR" sz="12800" dirty="0" smtClean="0">
                <a:latin typeface="Hand writing Mutlu" pitchFamily="2" charset="0"/>
              </a:rPr>
              <a:t>lu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ol</a:t>
            </a:r>
            <a:r>
              <a:rPr lang="tr-TR" sz="12800" dirty="0" smtClean="0">
                <a:latin typeface="Hand writing Mutlu" pitchFamily="2" charset="0"/>
              </a:rPr>
              <a:t>.</a:t>
            </a: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4800" dirty="0" smtClean="0">
                <a:latin typeface="Hand writing Mutlu" pitchFamily="2" charset="0"/>
              </a:rPr>
              <a:t/>
            </a:r>
            <a:br>
              <a:rPr lang="tr-TR" sz="48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r>
              <a:rPr lang="tr-TR" sz="38200" dirty="0" smtClean="0">
                <a:latin typeface="Hand writing Mutlu" pitchFamily="2" charset="0"/>
              </a:rPr>
              <a:t/>
            </a:r>
            <a:br>
              <a:rPr lang="tr-TR" sz="382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> </a:t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> </a:t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> 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U</a:t>
            </a:r>
            <a:r>
              <a:rPr lang="tr-TR" sz="10700" dirty="0" smtClean="0">
                <a:latin typeface="Hand writing Mutlu" pitchFamily="2" charset="0"/>
              </a:rPr>
              <a:t>mut </a:t>
            </a: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i</a:t>
            </a:r>
            <a:r>
              <a:rPr lang="tr-TR" sz="10700" dirty="0" smtClean="0">
                <a:latin typeface="Hand writing Mutlu" pitchFamily="2" charset="0"/>
              </a:rPr>
              <a:t>le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Mu</a:t>
            </a:r>
            <a:r>
              <a:rPr lang="tr-TR" sz="10700" dirty="0" smtClean="0">
                <a:latin typeface="Hand writing Mutlu" pitchFamily="2" charset="0"/>
              </a:rPr>
              <a:t>rat </a:t>
            </a: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el </a:t>
            </a:r>
            <a:r>
              <a:rPr lang="tr-TR" sz="10700" dirty="0" smtClean="0">
                <a:latin typeface="Hand writing Mutlu" pitchFamily="2" charset="0"/>
              </a:rPr>
              <a:t>e</a:t>
            </a: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le</a:t>
            </a:r>
            <a:r>
              <a:rPr lang="tr-TR" sz="10700" dirty="0" smtClean="0">
                <a:latin typeface="Hand writing Mutlu" pitchFamily="2" charset="0"/>
              </a:rPr>
              <a:t>.</a:t>
            </a: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4800" dirty="0" smtClean="0">
                <a:latin typeface="Hand writing Mutlu" pitchFamily="2" charset="0"/>
              </a:rPr>
              <a:t/>
            </a:r>
            <a:br>
              <a:rPr lang="tr-TR" sz="48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r>
              <a:rPr lang="tr-TR" sz="38200" dirty="0" smtClean="0">
                <a:latin typeface="Hand writing Mutlu" pitchFamily="2" charset="0"/>
              </a:rPr>
              <a:t/>
            </a:r>
            <a:br>
              <a:rPr lang="tr-TR" sz="382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> </a:t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> </a:t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> 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U</a:t>
            </a:r>
            <a:r>
              <a:rPr lang="tr-TR" sz="10700" dirty="0" smtClean="0">
                <a:latin typeface="Hand writing Mutlu" pitchFamily="2" charset="0"/>
              </a:rPr>
              <a:t>mut </a:t>
            </a: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on</a:t>
            </a: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ta</a:t>
            </a: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ne</a:t>
            </a:r>
            <a:r>
              <a:rPr lang="tr-TR" sz="10700" dirty="0" smtClean="0">
                <a:latin typeface="Hand writing Mutlu" pitchFamily="2" charset="0"/>
              </a:rPr>
              <a:t> mum</a:t>
            </a: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 al</a:t>
            </a:r>
            <a:r>
              <a:rPr lang="tr-TR" sz="10700" dirty="0" smtClean="0">
                <a:latin typeface="Hand writing Mutlu" pitchFamily="2" charset="0"/>
              </a:rPr>
              <a:t>.</a:t>
            </a: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4800" dirty="0" smtClean="0">
                <a:latin typeface="Hand writing Mutlu" pitchFamily="2" charset="0"/>
              </a:rPr>
              <a:t/>
            </a:r>
            <a:br>
              <a:rPr lang="tr-TR" sz="48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r>
              <a:rPr lang="tr-TR" sz="38200" dirty="0" smtClean="0">
                <a:latin typeface="Hand writing Mutlu" pitchFamily="2" charset="0"/>
              </a:rPr>
              <a:t/>
            </a:r>
            <a:br>
              <a:rPr lang="tr-TR" sz="382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Mu</a:t>
            </a:r>
            <a:r>
              <a:rPr lang="tr-TR" sz="15300" dirty="0" smtClean="0">
                <a:latin typeface="Hand writing Mutlu" pitchFamily="2" charset="0"/>
              </a:rPr>
              <a:t>rat </a:t>
            </a: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el</a:t>
            </a:r>
            <a:r>
              <a:rPr lang="tr-TR" sz="15300" dirty="0" smtClean="0">
                <a:latin typeface="Hand writing Mutlu" pitchFamily="2" charset="0"/>
              </a:rPr>
              <a:t>ma </a:t>
            </a: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tat</a:t>
            </a:r>
            <a:r>
              <a:rPr lang="tr-TR" sz="15300" dirty="0" smtClean="0">
                <a:latin typeface="Hand writing Mutlu" pitchFamily="2" charset="0"/>
              </a:rPr>
              <a:t>.</a:t>
            </a:r>
            <a:r>
              <a:rPr lang="tr-TR" sz="8900" dirty="0" smtClean="0">
                <a:latin typeface="Hand writing Mutlu" pitchFamily="2" charset="0"/>
              </a:rPr>
              <a:t/>
            </a:r>
            <a:br>
              <a:rPr lang="tr-TR" sz="89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> </a:t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> </a:t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> 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solidFill>
                  <a:srgbClr val="FF0000"/>
                </a:solidFill>
                <a:latin typeface="Hand writing Mutlu" pitchFamily="2" charset="0"/>
              </a:rPr>
              <a:t>U</a:t>
            </a:r>
            <a:r>
              <a:rPr lang="tr-TR" sz="9800" dirty="0" smtClean="0">
                <a:latin typeface="Hand writing Mutlu" pitchFamily="2" charset="0"/>
              </a:rPr>
              <a:t>nut</a:t>
            </a:r>
            <a:r>
              <a:rPr lang="tr-TR" sz="9800" dirty="0" smtClean="0">
                <a:solidFill>
                  <a:srgbClr val="FF0000"/>
                </a:solidFill>
                <a:latin typeface="Hand writing Mutlu" pitchFamily="2" charset="0"/>
              </a:rPr>
              <a:t>ma</a:t>
            </a:r>
            <a:r>
              <a:rPr lang="tr-TR" sz="9800" dirty="0" smtClean="0">
                <a:latin typeface="Hand writing Mutlu" pitchFamily="2" charset="0"/>
              </a:rPr>
              <a:t> Nu</a:t>
            </a:r>
            <a:r>
              <a:rPr lang="tr-TR" sz="9800" dirty="0" smtClean="0">
                <a:solidFill>
                  <a:srgbClr val="FF0000"/>
                </a:solidFill>
                <a:latin typeface="Hand writing Mutlu" pitchFamily="2" charset="0"/>
              </a:rPr>
              <a:t>ri</a:t>
            </a: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> u</a:t>
            </a:r>
            <a:r>
              <a:rPr lang="tr-TR" sz="9800" dirty="0" smtClean="0">
                <a:solidFill>
                  <a:srgbClr val="FF0000"/>
                </a:solidFill>
                <a:latin typeface="Hand writing Mutlu" pitchFamily="2" charset="0"/>
              </a:rPr>
              <a:t>nut</a:t>
            </a:r>
            <a:r>
              <a:rPr lang="tr-TR" sz="9800" dirty="0" smtClean="0">
                <a:latin typeface="Hand writing Mutlu" pitchFamily="2" charset="0"/>
              </a:rPr>
              <a:t>ma?</a:t>
            </a: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4800" dirty="0" smtClean="0">
                <a:latin typeface="Hand writing Mutlu" pitchFamily="2" charset="0"/>
              </a:rPr>
              <a:t/>
            </a:r>
            <a:br>
              <a:rPr lang="tr-TR" sz="48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r>
              <a:rPr lang="tr-TR" sz="38200" dirty="0" smtClean="0">
                <a:latin typeface="Hand writing Mutlu" pitchFamily="2" charset="0"/>
              </a:rPr>
              <a:t/>
            </a:r>
            <a:br>
              <a:rPr lang="tr-TR" sz="382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> </a:t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> </a:t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> 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Mu</a:t>
            </a:r>
            <a:r>
              <a:rPr lang="tr-TR" sz="15300" dirty="0" smtClean="0">
                <a:latin typeface="Hand writing Mutlu" pitchFamily="2" charset="0"/>
              </a:rPr>
              <a:t>rat o</a:t>
            </a: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nu</a:t>
            </a:r>
            <a:r>
              <a:rPr lang="tr-TR" sz="15300" dirty="0" smtClean="0">
                <a:latin typeface="Hand writing Mutlu" pitchFamily="2" charset="0"/>
              </a:rPr>
              <a:t> i</a:t>
            </a:r>
            <a:r>
              <a:rPr lang="tr-TR" sz="15300" dirty="0" smtClean="0">
                <a:solidFill>
                  <a:srgbClr val="FF0000"/>
                </a:solidFill>
                <a:latin typeface="Hand writing Mutlu" pitchFamily="2" charset="0"/>
              </a:rPr>
              <a:t>let</a:t>
            </a:r>
            <a:r>
              <a:rPr lang="tr-TR" sz="15300" dirty="0" smtClean="0">
                <a:latin typeface="Hand writing Mutlu" pitchFamily="2" charset="0"/>
              </a:rPr>
              <a:t>.</a:t>
            </a: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4800" dirty="0" smtClean="0">
                <a:latin typeface="Hand writing Mutlu" pitchFamily="2" charset="0"/>
              </a:rPr>
              <a:t/>
            </a:r>
            <a:br>
              <a:rPr lang="tr-TR" sz="48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r>
              <a:rPr lang="tr-TR" sz="38200" dirty="0" smtClean="0">
                <a:latin typeface="Hand writing Mutlu" pitchFamily="2" charset="0"/>
              </a:rPr>
              <a:t/>
            </a:r>
            <a:br>
              <a:rPr lang="tr-TR" sz="382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> </a:t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> </a:t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> 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Mu</a:t>
            </a:r>
            <a:r>
              <a:rPr lang="tr-TR" sz="12800" dirty="0" smtClean="0">
                <a:latin typeface="Hand writing Mutlu" pitchFamily="2" charset="0"/>
              </a:rPr>
              <a:t>rat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2</a:t>
            </a:r>
            <a:r>
              <a:rPr lang="tr-TR" sz="12800" dirty="0" smtClean="0">
                <a:latin typeface="Hand writing Mutlu" pitchFamily="2" charset="0"/>
              </a:rPr>
              <a:t> ma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rul</a:t>
            </a:r>
            <a:r>
              <a:rPr lang="tr-TR" sz="12800" dirty="0" smtClean="0">
                <a:latin typeface="Hand writing Mutlu" pitchFamily="2" charset="0"/>
              </a:rPr>
              <a:t> al.</a:t>
            </a: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4800" dirty="0" smtClean="0">
                <a:latin typeface="Hand writing Mutlu" pitchFamily="2" charset="0"/>
              </a:rPr>
              <a:t/>
            </a:r>
            <a:br>
              <a:rPr lang="tr-TR" sz="48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r>
              <a:rPr lang="tr-TR" sz="38200" dirty="0" smtClean="0">
                <a:latin typeface="Hand writing Mutlu" pitchFamily="2" charset="0"/>
              </a:rPr>
              <a:t/>
            </a:r>
            <a:br>
              <a:rPr lang="tr-TR" sz="382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> </a:t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> </a:t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> 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U</a:t>
            </a:r>
            <a:r>
              <a:rPr lang="tr-TR" sz="10700" dirty="0" smtClean="0">
                <a:latin typeface="Hand writing Mutlu" pitchFamily="2" charset="0"/>
              </a:rPr>
              <a:t>mut </a:t>
            </a: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on</a:t>
            </a: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ta</a:t>
            </a: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ne</a:t>
            </a:r>
            <a:r>
              <a:rPr lang="tr-TR" sz="10700" dirty="0" smtClean="0">
                <a:latin typeface="Hand writing Mutlu" pitchFamily="2" charset="0"/>
              </a:rPr>
              <a:t> mum </a:t>
            </a:r>
            <a:r>
              <a:rPr lang="tr-TR" sz="10700" dirty="0" smtClean="0">
                <a:solidFill>
                  <a:srgbClr val="FF0000"/>
                </a:solidFill>
                <a:latin typeface="Hand writing Mutlu" pitchFamily="2" charset="0"/>
              </a:rPr>
              <a:t>al</a:t>
            </a:r>
            <a:r>
              <a:rPr lang="tr-TR" sz="7200" dirty="0" smtClean="0">
                <a:latin typeface="Hand writing Mutlu" pitchFamily="2" charset="0"/>
              </a:rPr>
              <a:t>.</a:t>
            </a: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4800" dirty="0" smtClean="0">
                <a:latin typeface="Hand writing Mutlu" pitchFamily="2" charset="0"/>
              </a:rPr>
              <a:t/>
            </a:r>
            <a:br>
              <a:rPr lang="tr-TR" sz="48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r>
              <a:rPr lang="tr-TR" sz="38200" dirty="0" smtClean="0">
                <a:latin typeface="Hand writing Mutlu" pitchFamily="2" charset="0"/>
              </a:rPr>
              <a:t/>
            </a:r>
            <a:br>
              <a:rPr lang="tr-TR" sz="382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> </a:t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> </a:t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> 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Mut</a:t>
            </a:r>
            <a:r>
              <a:rPr lang="tr-TR" sz="12800" dirty="0" smtClean="0">
                <a:latin typeface="Hand writing Mutlu" pitchFamily="2" charset="0"/>
              </a:rPr>
              <a:t>lu a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la</a:t>
            </a:r>
            <a:r>
              <a:rPr lang="tr-TR" sz="12800" dirty="0" smtClean="0">
                <a:latin typeface="Hand writing Mutlu" pitchFamily="2" charset="0"/>
              </a:rPr>
              <a:t> a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ta</a:t>
            </a:r>
            <a:r>
              <a:rPr lang="tr-TR" sz="12800" dirty="0" smtClean="0">
                <a:latin typeface="Hand writing Mutlu" pitchFamily="2" charset="0"/>
              </a:rPr>
              <a:t> at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la</a:t>
            </a:r>
            <a:r>
              <a:rPr lang="tr-TR" sz="12800" dirty="0" smtClean="0">
                <a:latin typeface="Hand writing Mutlu" pitchFamily="2" charset="0"/>
              </a:rPr>
              <a:t>.</a:t>
            </a: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4800" dirty="0" smtClean="0">
                <a:latin typeface="Hand writing Mutlu" pitchFamily="2" charset="0"/>
              </a:rPr>
              <a:t/>
            </a:r>
            <a:br>
              <a:rPr lang="tr-TR" sz="48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r>
              <a:rPr lang="tr-TR" sz="38200" dirty="0" smtClean="0">
                <a:latin typeface="Hand writing Mutlu" pitchFamily="2" charset="0"/>
              </a:rPr>
              <a:t/>
            </a:r>
            <a:br>
              <a:rPr lang="tr-TR" sz="382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> </a:t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> </a:t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> 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U</a:t>
            </a:r>
            <a:r>
              <a:rPr lang="tr-TR" sz="12800" dirty="0" smtClean="0">
                <a:latin typeface="Hand writing Mutlu" pitchFamily="2" charset="0"/>
              </a:rPr>
              <a:t>nu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u</a:t>
            </a:r>
            <a:r>
              <a:rPr lang="tr-TR" sz="12800" dirty="0" smtClean="0">
                <a:latin typeface="Hand writing Mutlu" pitchFamily="2" charset="0"/>
              </a:rPr>
              <a:t>lu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>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ni</a:t>
            </a:r>
            <a:r>
              <a:rPr lang="tr-TR" sz="12800" dirty="0" smtClean="0">
                <a:latin typeface="Hand writing Mutlu" pitchFamily="2" charset="0"/>
              </a:rPr>
              <a:t>ne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me</a:t>
            </a:r>
            <a:r>
              <a:rPr lang="tr-TR" sz="12800" dirty="0" smtClean="0">
                <a:latin typeface="Hand writing Mutlu" pitchFamily="2" charset="0"/>
              </a:rPr>
              <a:t> i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let</a:t>
            </a:r>
            <a:r>
              <a:rPr lang="tr-TR" sz="12800" dirty="0" smtClean="0">
                <a:latin typeface="Hand writing Mutlu" pitchFamily="2" charset="0"/>
              </a:rPr>
              <a:t>.</a:t>
            </a: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4800" dirty="0" smtClean="0">
                <a:latin typeface="Hand writing Mutlu" pitchFamily="2" charset="0"/>
              </a:rPr>
              <a:t/>
            </a:r>
            <a:br>
              <a:rPr lang="tr-TR" sz="48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r>
              <a:rPr lang="tr-TR" sz="38200" dirty="0" smtClean="0">
                <a:latin typeface="Hand writing Mutlu" pitchFamily="2" charset="0"/>
              </a:rPr>
              <a:t/>
            </a:r>
            <a:br>
              <a:rPr lang="tr-TR" sz="382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> </a:t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> </a:t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> 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O</a:t>
            </a:r>
            <a:r>
              <a:rPr lang="tr-TR" sz="12800" dirty="0" smtClean="0">
                <a:latin typeface="Hand writing Mutlu" pitchFamily="2" charset="0"/>
              </a:rPr>
              <a:t>nu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an</a:t>
            </a:r>
            <a:r>
              <a:rPr lang="tr-TR" sz="12800" dirty="0" smtClean="0">
                <a:latin typeface="Hand writing Mutlu" pitchFamily="2" charset="0"/>
              </a:rPr>
              <a:t>ne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me</a:t>
            </a:r>
            <a:r>
              <a:rPr lang="tr-TR" sz="12800" dirty="0" smtClean="0">
                <a:latin typeface="Hand writing Mutlu" pitchFamily="2" charset="0"/>
              </a:rPr>
              <a:t> i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let</a:t>
            </a:r>
            <a:r>
              <a:rPr lang="tr-TR" sz="12800" dirty="0" smtClean="0">
                <a:latin typeface="Hand writing Mutlu" pitchFamily="2" charset="0"/>
              </a:rPr>
              <a:t>.</a:t>
            </a: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4800" dirty="0" smtClean="0">
                <a:latin typeface="Hand writing Mutlu" pitchFamily="2" charset="0"/>
              </a:rPr>
              <a:t/>
            </a:r>
            <a:br>
              <a:rPr lang="tr-TR" sz="48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r>
              <a:rPr lang="tr-TR" sz="38200" dirty="0" smtClean="0">
                <a:latin typeface="Hand writing Mutlu" pitchFamily="2" charset="0"/>
              </a:rPr>
              <a:t/>
            </a:r>
            <a:br>
              <a:rPr lang="tr-TR" sz="382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> </a:t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> </a:t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> 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Mu</a:t>
            </a:r>
            <a:r>
              <a:rPr lang="tr-TR" sz="12800" dirty="0" smtClean="0">
                <a:latin typeface="Hand writing Mutlu" pitchFamily="2" charset="0"/>
              </a:rPr>
              <a:t>mu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u</a:t>
            </a:r>
            <a:r>
              <a:rPr lang="tr-TR" sz="12800" dirty="0" smtClean="0">
                <a:latin typeface="Hand writing Mutlu" pitchFamily="2" charset="0"/>
              </a:rPr>
              <a:t>lu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>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ni</a:t>
            </a:r>
            <a:r>
              <a:rPr lang="tr-TR" sz="12800" dirty="0" smtClean="0">
                <a:latin typeface="Hand writing Mutlu" pitchFamily="2" charset="0"/>
              </a:rPr>
              <a:t>ne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me</a:t>
            </a:r>
            <a:r>
              <a:rPr lang="tr-TR" sz="12800" dirty="0" smtClean="0">
                <a:latin typeface="Hand writing Mutlu" pitchFamily="2" charset="0"/>
              </a:rPr>
              <a:t> i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let</a:t>
            </a:r>
            <a:r>
              <a:rPr lang="tr-TR" sz="12800" dirty="0" smtClean="0">
                <a:latin typeface="Hand writing Mutlu" pitchFamily="2" charset="0"/>
              </a:rPr>
              <a:t>.</a:t>
            </a: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4800" dirty="0" smtClean="0">
                <a:latin typeface="Hand writing Mutlu" pitchFamily="2" charset="0"/>
              </a:rPr>
              <a:t/>
            </a:r>
            <a:br>
              <a:rPr lang="tr-TR" sz="48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r>
              <a:rPr lang="tr-TR" sz="38200" dirty="0" smtClean="0">
                <a:latin typeface="Hand writing Mutlu" pitchFamily="2" charset="0"/>
              </a:rPr>
              <a:t/>
            </a:r>
            <a:br>
              <a:rPr lang="tr-TR" sz="382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> </a:t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> </a:t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> 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Ma</a:t>
            </a:r>
            <a:r>
              <a:rPr lang="tr-TR" sz="12800" dirty="0" smtClean="0">
                <a:latin typeface="Hand writing Mutlu" pitchFamily="2" charset="0"/>
              </a:rPr>
              <a:t>ru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lu</a:t>
            </a: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>an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ne</a:t>
            </a:r>
            <a:r>
              <a:rPr lang="tr-TR" sz="12800" dirty="0" smtClean="0">
                <a:latin typeface="Hand writing Mutlu" pitchFamily="2" charset="0"/>
              </a:rPr>
              <a:t>me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i</a:t>
            </a:r>
            <a:r>
              <a:rPr lang="tr-TR" sz="12800" dirty="0" smtClean="0">
                <a:latin typeface="Hand writing Mutlu" pitchFamily="2" charset="0"/>
              </a:rPr>
              <a:t>let.</a:t>
            </a: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4800" dirty="0" smtClean="0">
                <a:latin typeface="Hand writing Mutlu" pitchFamily="2" charset="0"/>
              </a:rPr>
              <a:t/>
            </a:r>
            <a:br>
              <a:rPr lang="tr-TR" sz="48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r>
              <a:rPr lang="tr-TR" sz="38200" dirty="0" smtClean="0">
                <a:latin typeface="Hand writing Mutlu" pitchFamily="2" charset="0"/>
              </a:rPr>
              <a:t/>
            </a:r>
            <a:br>
              <a:rPr lang="tr-TR" sz="382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> </a:t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> </a:t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> </a:t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> </a:t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> </a:t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At</a:t>
            </a:r>
            <a:r>
              <a:rPr lang="tr-TR" sz="12800" dirty="0" smtClean="0">
                <a:latin typeface="Hand writing Mutlu" pitchFamily="2" charset="0"/>
              </a:rPr>
              <a:t>la 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tur</a:t>
            </a: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>a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ta</a:t>
            </a:r>
            <a:r>
              <a:rPr lang="tr-TR" sz="12800" dirty="0" smtClean="0">
                <a:latin typeface="Hand writing Mutlu" pitchFamily="2" charset="0"/>
              </a:rPr>
              <a:t> a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ta</a:t>
            </a:r>
            <a:r>
              <a:rPr lang="tr-TR" sz="12800" dirty="0" smtClean="0">
                <a:latin typeface="Hand writing Mutlu" pitchFamily="2" charset="0"/>
              </a:rPr>
              <a:t> i</a:t>
            </a:r>
            <a:r>
              <a:rPr lang="tr-TR" sz="12800" dirty="0" smtClean="0">
                <a:solidFill>
                  <a:srgbClr val="FF0000"/>
                </a:solidFill>
                <a:latin typeface="Hand writing Mutlu" pitchFamily="2" charset="0"/>
              </a:rPr>
              <a:t>let</a:t>
            </a:r>
            <a:r>
              <a:rPr lang="tr-TR" sz="10700" dirty="0" smtClean="0">
                <a:latin typeface="Hand writing Mutlu" pitchFamily="2" charset="0"/>
              </a:rPr>
              <a:t>.</a:t>
            </a: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4800" dirty="0" smtClean="0">
                <a:latin typeface="Hand writing Mutlu" pitchFamily="2" charset="0"/>
              </a:rPr>
              <a:t/>
            </a:r>
            <a:br>
              <a:rPr lang="tr-TR" sz="48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/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> </a:t>
            </a:r>
            <a:r>
              <a:rPr lang="tr-TR" sz="38200" dirty="0" smtClean="0">
                <a:latin typeface="Hand writing Mutlu" pitchFamily="2" charset="0"/>
              </a:rPr>
              <a:t/>
            </a:r>
            <a:br>
              <a:rPr lang="tr-TR" sz="382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/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> </a:t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6600" dirty="0" smtClean="0">
                <a:latin typeface="Hand writing Mutlu" pitchFamily="2" charset="0"/>
              </a:rPr>
              <a:t/>
            </a:r>
            <a:br>
              <a:rPr lang="tr-TR" sz="6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r>
              <a:rPr lang="tr-TR" sz="8000" b="1" dirty="0" smtClean="0">
                <a:latin typeface="Hand writing Mutlu" pitchFamily="2" charset="0"/>
              </a:rPr>
              <a:t> </a:t>
            </a:r>
            <a:br>
              <a:rPr lang="tr-TR" sz="8000" b="1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31900" dirty="0" smtClean="0">
                <a:latin typeface="Hand writing Mutlu" pitchFamily="2" charset="0"/>
              </a:rPr>
              <a:t/>
            </a:r>
            <a:br>
              <a:rPr lang="tr-TR" sz="319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10700" dirty="0" smtClean="0">
                <a:latin typeface="Hand writing Mutlu" pitchFamily="2" charset="0"/>
              </a:rPr>
              <a:t/>
            </a:r>
            <a:br>
              <a:rPr lang="tr-TR" sz="107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18400" dirty="0" smtClean="0">
                <a:latin typeface="Hand writing Mutlu" pitchFamily="2" charset="0"/>
              </a:rPr>
              <a:t/>
            </a:r>
            <a:br>
              <a:rPr lang="tr-TR" sz="18400" dirty="0" smtClean="0">
                <a:latin typeface="Hand writing Mutlu" pitchFamily="2" charset="0"/>
              </a:rPr>
            </a:br>
            <a:r>
              <a:rPr lang="tr-TR" sz="15300" dirty="0" smtClean="0">
                <a:latin typeface="Hand writing Mutlu" pitchFamily="2" charset="0"/>
              </a:rPr>
              <a:t/>
            </a:r>
            <a:br>
              <a:rPr lang="tr-TR" sz="15300" dirty="0" smtClean="0">
                <a:latin typeface="Hand writing Mutlu" pitchFamily="2" charset="0"/>
              </a:rPr>
            </a:br>
            <a:r>
              <a:rPr lang="tr-TR" sz="12800" dirty="0" smtClean="0">
                <a:latin typeface="Hand writing Mutlu" pitchFamily="2" charset="0"/>
              </a:rPr>
              <a:t/>
            </a:r>
            <a:br>
              <a:rPr lang="tr-TR" sz="12800" dirty="0" smtClean="0">
                <a:latin typeface="Hand writing Mutlu" pitchFamily="2" charset="0"/>
              </a:rPr>
            </a:br>
            <a:r>
              <a:rPr lang="tr-TR" sz="8800" dirty="0" smtClean="0">
                <a:latin typeface="Hand writing Mutlu" pitchFamily="2" charset="0"/>
              </a:rPr>
              <a:t/>
            </a:r>
            <a:br>
              <a:rPr lang="tr-TR" sz="8800" dirty="0" smtClean="0">
                <a:latin typeface="Hand writing Mutlu" pitchFamily="2" charset="0"/>
              </a:rPr>
            </a:br>
            <a:r>
              <a:rPr lang="tr-TR" sz="9800" dirty="0" smtClean="0">
                <a:latin typeface="Hand writing Mutlu" pitchFamily="2" charset="0"/>
              </a:rPr>
              <a:t/>
            </a:r>
            <a:br>
              <a:rPr lang="tr-TR" sz="9800" dirty="0" smtClean="0">
                <a:latin typeface="Hand writing Mutlu" pitchFamily="2" charset="0"/>
              </a:rPr>
            </a:br>
            <a:r>
              <a:rPr lang="tr-TR" sz="8000" dirty="0" smtClean="0">
                <a:latin typeface="Hand writing Mutlu" pitchFamily="2" charset="0"/>
              </a:rPr>
              <a:t/>
            </a:r>
            <a:br>
              <a:rPr lang="tr-TR" sz="8000" dirty="0" smtClean="0">
                <a:latin typeface="Hand writing Mutlu" pitchFamily="2" charset="0"/>
              </a:rPr>
            </a:br>
            <a:r>
              <a:rPr lang="tr-TR" sz="9600" dirty="0" smtClean="0">
                <a:latin typeface="Hand writing Mutlu" pitchFamily="2" charset="0"/>
              </a:rPr>
              <a:t/>
            </a:r>
            <a:br>
              <a:rPr lang="tr-TR" sz="9600" dirty="0" smtClean="0">
                <a:latin typeface="Hand writing Mutlu" pitchFamily="2" charset="0"/>
              </a:rPr>
            </a:br>
            <a:r>
              <a:rPr lang="tr-TR" sz="7200" dirty="0" smtClean="0">
                <a:latin typeface="Hand writing Mutlu" pitchFamily="2" charset="0"/>
              </a:rPr>
              <a:t/>
            </a:r>
            <a:br>
              <a:rPr lang="tr-TR" sz="7200" dirty="0" smtClean="0">
                <a:latin typeface="Hand writing Mutlu" pitchFamily="2" charset="0"/>
              </a:rPr>
            </a:b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369</TotalTime>
  <Words>14</Words>
  <Application>Microsoft Office PowerPoint</Application>
  <PresentationFormat>Ekran Gösterisi (4:3)</PresentationFormat>
  <Paragraphs>115</Paragraphs>
  <Slides>112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112</vt:i4>
      </vt:variant>
    </vt:vector>
  </HeadingPairs>
  <TitlesOfParts>
    <vt:vector size="116" baseType="lpstr">
      <vt:lpstr>Arial</vt:lpstr>
      <vt:lpstr>Calibri</vt:lpstr>
      <vt:lpstr>Hand writing Mutlu</vt:lpstr>
      <vt:lpstr>Ofis Teması</vt:lpstr>
      <vt:lpstr>(l-t-n-r-m-)  SESLERİYLE CÜMLELER HAZIRLAYAN H.AHMET CİN</vt:lpstr>
      <vt:lpstr>Umut annene un al. </vt:lpstr>
      <vt:lpstr> Anne, un on lira.  </vt:lpstr>
      <vt:lpstr>    Anne unu al ele.    </vt:lpstr>
      <vt:lpstr>  Nur’a un elet.   </vt:lpstr>
      <vt:lpstr>   Mutlu un eleme.    </vt:lpstr>
      <vt:lpstr>   Murat iri elma al.    </vt:lpstr>
      <vt:lpstr>   Elmalar ne iri.    </vt:lpstr>
      <vt:lpstr>   Murat elma tat.    </vt:lpstr>
      <vt:lpstr>   Murat tutumlu ol.    </vt:lpstr>
      <vt:lpstr>   Umut armut al.    </vt:lpstr>
      <vt:lpstr>   İri, iri armut al.    </vt:lpstr>
      <vt:lpstr>   Umut limonu unutma.    </vt:lpstr>
      <vt:lpstr>   Taner armut tart.    </vt:lpstr>
      <vt:lpstr>   Taner onlar ne tuttu?    </vt:lpstr>
      <vt:lpstr>   On lira tuttu.    </vt:lpstr>
      <vt:lpstr>   Umut limonu unuttu.    </vt:lpstr>
      <vt:lpstr>   Murat  umut etme.    </vt:lpstr>
      <vt:lpstr>    Umut tutumlu ol.     </vt:lpstr>
      <vt:lpstr>     Tutumlu ol,  mutlu ol.      </vt:lpstr>
      <vt:lpstr>      Umut ile  Murat el ele.       </vt:lpstr>
      <vt:lpstr>        Umut on tane mum al.        </vt:lpstr>
      <vt:lpstr>          Unutma Nuri  unutma?         </vt:lpstr>
      <vt:lpstr>          Murat onu ilet.          </vt:lpstr>
      <vt:lpstr>          Murat 2 marul al.          </vt:lpstr>
      <vt:lpstr>            Umut on  tane mum al.           </vt:lpstr>
      <vt:lpstr>            Mutlu ala ata atla.           </vt:lpstr>
      <vt:lpstr>             Unu ulu nineme ilet.            </vt:lpstr>
      <vt:lpstr>              Onu anneme  ilet.             </vt:lpstr>
      <vt:lpstr>               Mumu ulu nineme ilet.              </vt:lpstr>
      <vt:lpstr>                Marulu anneme ilet.               </vt:lpstr>
      <vt:lpstr>                 Atla tur ata ata ilet.                </vt:lpstr>
      <vt:lpstr>                  İletti Ali,  iletti.                 </vt:lpstr>
      <vt:lpstr>                    Murat  unları iletti.                  </vt:lpstr>
      <vt:lpstr>                     Nine al un,al et.                   </vt:lpstr>
      <vt:lpstr>                      Ne olur  Umut, ne olur.                    </vt:lpstr>
      <vt:lpstr>                      Umut  tutumlu ol.                    </vt:lpstr>
      <vt:lpstr>                      Mutlu  mumu atma.                    </vt:lpstr>
      <vt:lpstr>                      Annem  mumu arar.                    </vt:lpstr>
      <vt:lpstr>                      Unutma  tutumlu ol.                    </vt:lpstr>
      <vt:lpstr>                      Tuna ile  Nuri tutumlu.                    </vt:lpstr>
      <vt:lpstr>                      Tuna tutumlu ol.                    </vt:lpstr>
      <vt:lpstr>                         Murat onu ilet.                     </vt:lpstr>
      <vt:lpstr>                         Murat 2 marul al.                     </vt:lpstr>
      <vt:lpstr>                          Tamer ile  Erman ormana.                     </vt:lpstr>
      <vt:lpstr>                          Emine tatile ormana atla.                     </vt:lpstr>
      <vt:lpstr>                           Metin limon  al, tat.                      </vt:lpstr>
      <vt:lpstr>                           Ertan etli  mantar al.                      </vt:lpstr>
      <vt:lpstr>                           Atlar ormanda otlar.                      </vt:lpstr>
      <vt:lpstr>                             İrem mor  lale al.                       </vt:lpstr>
      <vt:lpstr>                             Mini mini Emel  ninni ninni.                       </vt:lpstr>
      <vt:lpstr>                             Tatar nermin mont al.                       </vt:lpstr>
      <vt:lpstr>                             Alman lort, ol mort.                       </vt:lpstr>
      <vt:lpstr>                               Erman orman monoton.                        </vt:lpstr>
      <vt:lpstr>                               Leman tatil ilan et.                        </vt:lpstr>
      <vt:lpstr>                                 Atlar tomar, tomar otlar,                          </vt:lpstr>
      <vt:lpstr>                                   Elmalar,narlarmantarlar.                            </vt:lpstr>
      <vt:lpstr>                                     Orman atlar otu otlar.                             </vt:lpstr>
      <vt:lpstr>                                     Nalan  trene atla.                                </vt:lpstr>
      <vt:lpstr>                                        Mert treni  tamir et.                                  </vt:lpstr>
      <vt:lpstr>                                         Tireli imam  trene atla.                                   </vt:lpstr>
      <vt:lpstr>                                         Temel o liman otelli.                                   </vt:lpstr>
      <vt:lpstr>                                            Emine otele alet al.                                    </vt:lpstr>
      <vt:lpstr>                                          Rana ite et,  ata ot al.                                     </vt:lpstr>
      <vt:lpstr>                                               Mete, annem  ninem nereli?                                        </vt:lpstr>
      <vt:lpstr>                                                     Mert;annen ninen Tireli.                                          </vt:lpstr>
      <vt:lpstr>                                                        Trene atla tireli ol.                                           </vt:lpstr>
      <vt:lpstr>                                                           Tatar Nermin Tireli olma.                                             </vt:lpstr>
      <vt:lpstr>                                                            Umut annene un al.                                              </vt:lpstr>
      <vt:lpstr>                                                                 Anne, un on lira.                                                </vt:lpstr>
      <vt:lpstr>                                                                    Anne unu al ele.                                                 </vt:lpstr>
      <vt:lpstr>                                                                       Nur’a un elet.                                                    </vt:lpstr>
      <vt:lpstr>                                                                         Mutlu un eleme.                                                     </vt:lpstr>
      <vt:lpstr>                                                                            Murat iri elma al.                                                       </vt:lpstr>
      <vt:lpstr>                                                                              Elmalar  ne iri.                                                         </vt:lpstr>
      <vt:lpstr>                                                                             Murat elma tat.                                                        </vt:lpstr>
      <vt:lpstr>                                                                             Murat  tutumlu ol.                                                        </vt:lpstr>
      <vt:lpstr>                                                                             Umut armut al.                                                        </vt:lpstr>
      <vt:lpstr>                                                                             İri, iri armut al.                                                        </vt:lpstr>
      <vt:lpstr>                                                                             Umut limonu unutma.                                                        </vt:lpstr>
      <vt:lpstr>                                                                             Taner armut tart.                                                        </vt:lpstr>
      <vt:lpstr>                                                                             Taner onlar ne tuttu?                                                        </vt:lpstr>
      <vt:lpstr>                                                                             On lira tuttu.                                                        </vt:lpstr>
      <vt:lpstr>                                                                             Umut limonu unuttu.                                                        </vt:lpstr>
      <vt:lpstr>                                                                             Murat umut etme                                                        </vt:lpstr>
      <vt:lpstr>                                                                             Umut tutumlu ol.                                                        </vt:lpstr>
      <vt:lpstr>                                                                             Tutumlu ol, mutlu ol.                                                        </vt:lpstr>
      <vt:lpstr>                                                                             Umut ile  Murat el ele.                                                        </vt:lpstr>
      <vt:lpstr>                                                                             Umut on  tane mum al.                                                        </vt:lpstr>
      <vt:lpstr>                                                                             Unutma Nuri  unutma?                                                        </vt:lpstr>
      <vt:lpstr>                                                                             Murat onu ilet.                                                        </vt:lpstr>
      <vt:lpstr>                                                                             Murat 2 marul al.                                                        </vt:lpstr>
      <vt:lpstr>                                                                             Umut on  tane mum al.                                                        </vt:lpstr>
      <vt:lpstr>                                                                             Mutlu ala ata atla.                                                        </vt:lpstr>
      <vt:lpstr>                                                                             Unu ulu  nineme ilet.                                                        </vt:lpstr>
      <vt:lpstr>                                                                             Onu anneme ilet.                                                        </vt:lpstr>
      <vt:lpstr>                                                                             Mumu ulu  nineme ilet.                                                        </vt:lpstr>
      <vt:lpstr>                                                                             Marulu anneme ilet.                                                        </vt:lpstr>
      <vt:lpstr>                                                                             Atla tur ata ata ilet.                                                        </vt:lpstr>
      <vt:lpstr>                                                                             İletti Ali, iletti.                                                        </vt:lpstr>
      <vt:lpstr>                                                                             İletti Ali, iletti.                                                        </vt:lpstr>
      <vt:lpstr>                                                                             Meral etli ekmek al.                                                        </vt:lpstr>
      <vt:lpstr>                                                                             Umut etli, lorlu ekmek al.                                                        </vt:lpstr>
      <vt:lpstr>                                                                             Ne olur Umut, ne olur.                                                        </vt:lpstr>
      <vt:lpstr>                                                                             Umut tutumlu ol.                                                        </vt:lpstr>
      <vt:lpstr>                                                                             Mutlu mumu atma.                                                        </vt:lpstr>
      <vt:lpstr>                                                                             Annem mumu arar.                                                        </vt:lpstr>
      <vt:lpstr>                                                                            Unutma  tutumlu ol.                                                        </vt:lpstr>
      <vt:lpstr>                                                                            Tuna ile Nuri tutumlu.                                                        </vt:lpstr>
      <vt:lpstr>Tuna  tutumlu ol.</vt:lpstr>
      <vt:lpstr>Murat  onu ilet.</vt:lpstr>
      <vt:lpstr>                                                                              SINIF ÖĞR: H.AHMET CİN                                                       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CİN</dc:creator>
  <cp:keywords>www.sorubak.com</cp:keywords>
  <dc:description>www.sorubak.com</dc:description>
  <cp:lastModifiedBy>doğan</cp:lastModifiedBy>
  <cp:revision>124</cp:revision>
  <dcterms:created xsi:type="dcterms:W3CDTF">2013-01-12T09:24:05Z</dcterms:created>
  <dcterms:modified xsi:type="dcterms:W3CDTF">2015-10-23T20:48:05Z</dcterms:modified>
  <cp:category>www.sorubak.com</cp:category>
</cp:coreProperties>
</file>