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31"/>
  </p:notesMasterIdLst>
  <p:sldIdLst>
    <p:sldId id="299" r:id="rId2"/>
    <p:sldId id="465" r:id="rId3"/>
    <p:sldId id="427" r:id="rId4"/>
    <p:sldId id="432" r:id="rId5"/>
    <p:sldId id="433" r:id="rId6"/>
    <p:sldId id="434" r:id="rId7"/>
    <p:sldId id="435" r:id="rId8"/>
    <p:sldId id="436" r:id="rId9"/>
    <p:sldId id="437" r:id="rId10"/>
    <p:sldId id="439" r:id="rId11"/>
    <p:sldId id="440" r:id="rId12"/>
    <p:sldId id="441" r:id="rId13"/>
    <p:sldId id="442" r:id="rId14"/>
    <p:sldId id="443" r:id="rId15"/>
    <p:sldId id="444" r:id="rId16"/>
    <p:sldId id="445" r:id="rId17"/>
    <p:sldId id="446" r:id="rId18"/>
    <p:sldId id="447" r:id="rId19"/>
    <p:sldId id="448" r:id="rId20"/>
    <p:sldId id="460" r:id="rId21"/>
    <p:sldId id="449" r:id="rId22"/>
    <p:sldId id="450" r:id="rId23"/>
    <p:sldId id="451" r:id="rId24"/>
    <p:sldId id="452" r:id="rId25"/>
    <p:sldId id="453" r:id="rId26"/>
    <p:sldId id="454" r:id="rId27"/>
    <p:sldId id="462" r:id="rId28"/>
    <p:sldId id="464" r:id="rId29"/>
    <p:sldId id="466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51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380" autoAdjust="0"/>
  </p:normalViewPr>
  <p:slideViewPr>
    <p:cSldViewPr>
      <p:cViewPr varScale="1">
        <p:scale>
          <a:sx n="64" d="100"/>
          <a:sy n="64" d="100"/>
        </p:scale>
        <p:origin x="9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219DF-1EE4-4FA0-9A0D-C0940FA27BCB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6E46E-20EB-4812-B7EB-96F5229F75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3222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7353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1570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1E8A88F-8DEA-4DF7-827B-A1595E8AEE0A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1E8A88F-8DEA-4DF7-827B-A1595E8AEE0A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1E8A88F-8DEA-4DF7-827B-A1595E8AEE0A}" type="datetimeFigureOut">
              <a:rPr lang="tr-TR" smtClean="0"/>
              <a:pPr/>
              <a:t>23.10.2015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audio" Target="../media/audio11.wav"/><Relationship Id="rId18" Type="http://schemas.openxmlformats.org/officeDocument/2006/relationships/audio" Target="../media/audio16.wav"/><Relationship Id="rId26" Type="http://schemas.openxmlformats.org/officeDocument/2006/relationships/audio" Target="../media/audio24.wav"/><Relationship Id="rId39" Type="http://schemas.openxmlformats.org/officeDocument/2006/relationships/image" Target="../media/image15.wmf"/><Relationship Id="rId21" Type="http://schemas.openxmlformats.org/officeDocument/2006/relationships/audio" Target="../media/audio19.wav"/><Relationship Id="rId34" Type="http://schemas.openxmlformats.org/officeDocument/2006/relationships/image" Target="../media/image10.wmf"/><Relationship Id="rId42" Type="http://schemas.openxmlformats.org/officeDocument/2006/relationships/image" Target="../media/image18.wmf"/><Relationship Id="rId47" Type="http://schemas.openxmlformats.org/officeDocument/2006/relationships/image" Target="../media/image23.wmf"/><Relationship Id="rId50" Type="http://schemas.openxmlformats.org/officeDocument/2006/relationships/image" Target="../media/image26.wmf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1.xml"/><Relationship Id="rId16" Type="http://schemas.openxmlformats.org/officeDocument/2006/relationships/audio" Target="../media/audio14.wav"/><Relationship Id="rId29" Type="http://schemas.openxmlformats.org/officeDocument/2006/relationships/image" Target="../media/image5.wmf"/><Relationship Id="rId11" Type="http://schemas.openxmlformats.org/officeDocument/2006/relationships/audio" Target="../media/audio9.wav"/><Relationship Id="rId24" Type="http://schemas.openxmlformats.org/officeDocument/2006/relationships/audio" Target="../media/audio22.wav"/><Relationship Id="rId32" Type="http://schemas.openxmlformats.org/officeDocument/2006/relationships/image" Target="../media/image8.wmf"/><Relationship Id="rId37" Type="http://schemas.openxmlformats.org/officeDocument/2006/relationships/image" Target="../media/image13.wmf"/><Relationship Id="rId40" Type="http://schemas.openxmlformats.org/officeDocument/2006/relationships/image" Target="../media/image16.wmf"/><Relationship Id="rId45" Type="http://schemas.openxmlformats.org/officeDocument/2006/relationships/image" Target="../media/image21.wmf"/><Relationship Id="rId5" Type="http://schemas.openxmlformats.org/officeDocument/2006/relationships/audio" Target="../media/audio3.wav"/><Relationship Id="rId15" Type="http://schemas.openxmlformats.org/officeDocument/2006/relationships/audio" Target="../media/audio13.wav"/><Relationship Id="rId23" Type="http://schemas.openxmlformats.org/officeDocument/2006/relationships/audio" Target="../media/audio21.wav"/><Relationship Id="rId28" Type="http://schemas.openxmlformats.org/officeDocument/2006/relationships/image" Target="../media/image4.wmf"/><Relationship Id="rId36" Type="http://schemas.openxmlformats.org/officeDocument/2006/relationships/image" Target="../media/image12.wmf"/><Relationship Id="rId49" Type="http://schemas.openxmlformats.org/officeDocument/2006/relationships/image" Target="../media/image25.wmf"/><Relationship Id="rId10" Type="http://schemas.openxmlformats.org/officeDocument/2006/relationships/audio" Target="../media/audio8.wav"/><Relationship Id="rId19" Type="http://schemas.openxmlformats.org/officeDocument/2006/relationships/audio" Target="../media/audio17.wav"/><Relationship Id="rId31" Type="http://schemas.openxmlformats.org/officeDocument/2006/relationships/image" Target="../media/image7.wmf"/><Relationship Id="rId44" Type="http://schemas.openxmlformats.org/officeDocument/2006/relationships/image" Target="../media/image20.wmf"/><Relationship Id="rId4" Type="http://schemas.openxmlformats.org/officeDocument/2006/relationships/audio" Target="../media/audio2.wav"/><Relationship Id="rId9" Type="http://schemas.openxmlformats.org/officeDocument/2006/relationships/audio" Target="../media/audio7.wav"/><Relationship Id="rId14" Type="http://schemas.openxmlformats.org/officeDocument/2006/relationships/audio" Target="../media/audio12.wav"/><Relationship Id="rId22" Type="http://schemas.openxmlformats.org/officeDocument/2006/relationships/audio" Target="../media/audio20.wav"/><Relationship Id="rId27" Type="http://schemas.openxmlformats.org/officeDocument/2006/relationships/image" Target="../media/image3.gif"/><Relationship Id="rId30" Type="http://schemas.openxmlformats.org/officeDocument/2006/relationships/image" Target="../media/image6.wmf"/><Relationship Id="rId35" Type="http://schemas.openxmlformats.org/officeDocument/2006/relationships/image" Target="../media/image11.wmf"/><Relationship Id="rId43" Type="http://schemas.openxmlformats.org/officeDocument/2006/relationships/image" Target="../media/image19.wmf"/><Relationship Id="rId48" Type="http://schemas.openxmlformats.org/officeDocument/2006/relationships/image" Target="../media/image24.wmf"/><Relationship Id="rId8" Type="http://schemas.openxmlformats.org/officeDocument/2006/relationships/audio" Target="../media/audio6.wav"/><Relationship Id="rId51" Type="http://schemas.openxmlformats.org/officeDocument/2006/relationships/image" Target="../media/image27.wmf"/><Relationship Id="rId3" Type="http://schemas.openxmlformats.org/officeDocument/2006/relationships/audio" Target="../media/audio1.wav"/><Relationship Id="rId12" Type="http://schemas.openxmlformats.org/officeDocument/2006/relationships/audio" Target="../media/audio10.wav"/><Relationship Id="rId17" Type="http://schemas.openxmlformats.org/officeDocument/2006/relationships/audio" Target="../media/audio15.wav"/><Relationship Id="rId25" Type="http://schemas.openxmlformats.org/officeDocument/2006/relationships/audio" Target="../media/audio23.wav"/><Relationship Id="rId33" Type="http://schemas.openxmlformats.org/officeDocument/2006/relationships/image" Target="../media/image9.wmf"/><Relationship Id="rId38" Type="http://schemas.openxmlformats.org/officeDocument/2006/relationships/image" Target="../media/image14.wmf"/><Relationship Id="rId46" Type="http://schemas.openxmlformats.org/officeDocument/2006/relationships/image" Target="../media/image22.wmf"/><Relationship Id="rId20" Type="http://schemas.openxmlformats.org/officeDocument/2006/relationships/audio" Target="../media/audio18.wav"/><Relationship Id="rId41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20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2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2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2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wmf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audio" Target="../media/audio12.wav"/><Relationship Id="rId18" Type="http://schemas.openxmlformats.org/officeDocument/2006/relationships/audio" Target="../media/audio17.wav"/><Relationship Id="rId26" Type="http://schemas.openxmlformats.org/officeDocument/2006/relationships/audio" Target="../media/audio24.wav"/><Relationship Id="rId39" Type="http://schemas.openxmlformats.org/officeDocument/2006/relationships/image" Target="../media/image16.wmf"/><Relationship Id="rId21" Type="http://schemas.openxmlformats.org/officeDocument/2006/relationships/audio" Target="../media/audio20.wav"/><Relationship Id="rId34" Type="http://schemas.openxmlformats.org/officeDocument/2006/relationships/image" Target="../media/image11.wmf"/><Relationship Id="rId42" Type="http://schemas.openxmlformats.org/officeDocument/2006/relationships/image" Target="../media/image19.wmf"/><Relationship Id="rId47" Type="http://schemas.openxmlformats.org/officeDocument/2006/relationships/image" Target="../media/image23.wmf"/><Relationship Id="rId50" Type="http://schemas.openxmlformats.org/officeDocument/2006/relationships/image" Target="../media/image26.wmf"/><Relationship Id="rId7" Type="http://schemas.openxmlformats.org/officeDocument/2006/relationships/audio" Target="../media/audio6.wav"/><Relationship Id="rId2" Type="http://schemas.openxmlformats.org/officeDocument/2006/relationships/audio" Target="../media/audio1.wav"/><Relationship Id="rId16" Type="http://schemas.openxmlformats.org/officeDocument/2006/relationships/audio" Target="../media/audio15.wav"/><Relationship Id="rId29" Type="http://schemas.openxmlformats.org/officeDocument/2006/relationships/image" Target="../media/image6.wmf"/><Relationship Id="rId11" Type="http://schemas.openxmlformats.org/officeDocument/2006/relationships/audio" Target="../media/audio10.wav"/><Relationship Id="rId24" Type="http://schemas.openxmlformats.org/officeDocument/2006/relationships/audio" Target="../media/audio25.wav"/><Relationship Id="rId32" Type="http://schemas.openxmlformats.org/officeDocument/2006/relationships/image" Target="../media/image9.wmf"/><Relationship Id="rId37" Type="http://schemas.openxmlformats.org/officeDocument/2006/relationships/image" Target="../media/image14.wmf"/><Relationship Id="rId40" Type="http://schemas.openxmlformats.org/officeDocument/2006/relationships/image" Target="../media/image17.wmf"/><Relationship Id="rId45" Type="http://schemas.openxmlformats.org/officeDocument/2006/relationships/image" Target="../media/image21.wmf"/><Relationship Id="rId5" Type="http://schemas.openxmlformats.org/officeDocument/2006/relationships/audio" Target="../media/audio4.wav"/><Relationship Id="rId15" Type="http://schemas.openxmlformats.org/officeDocument/2006/relationships/audio" Target="../media/audio14.wav"/><Relationship Id="rId23" Type="http://schemas.openxmlformats.org/officeDocument/2006/relationships/audio" Target="../media/audio22.wav"/><Relationship Id="rId28" Type="http://schemas.openxmlformats.org/officeDocument/2006/relationships/image" Target="../media/image5.wmf"/><Relationship Id="rId36" Type="http://schemas.openxmlformats.org/officeDocument/2006/relationships/image" Target="../media/image13.wmf"/><Relationship Id="rId49" Type="http://schemas.openxmlformats.org/officeDocument/2006/relationships/image" Target="../media/image28.wmf"/><Relationship Id="rId10" Type="http://schemas.openxmlformats.org/officeDocument/2006/relationships/audio" Target="../media/audio9.wav"/><Relationship Id="rId19" Type="http://schemas.openxmlformats.org/officeDocument/2006/relationships/audio" Target="../media/audio18.wav"/><Relationship Id="rId31" Type="http://schemas.openxmlformats.org/officeDocument/2006/relationships/image" Target="../media/image8.wmf"/><Relationship Id="rId44" Type="http://schemas.openxmlformats.org/officeDocument/2006/relationships/image" Target="../media/image24.wmf"/><Relationship Id="rId52" Type="http://schemas.openxmlformats.org/officeDocument/2006/relationships/image" Target="../media/image3.gif"/><Relationship Id="rId4" Type="http://schemas.openxmlformats.org/officeDocument/2006/relationships/audio" Target="../media/audio3.wav"/><Relationship Id="rId9" Type="http://schemas.openxmlformats.org/officeDocument/2006/relationships/audio" Target="../media/audio8.wav"/><Relationship Id="rId14" Type="http://schemas.openxmlformats.org/officeDocument/2006/relationships/audio" Target="../media/audio13.wav"/><Relationship Id="rId22" Type="http://schemas.openxmlformats.org/officeDocument/2006/relationships/audio" Target="../media/audio21.wav"/><Relationship Id="rId27" Type="http://schemas.openxmlformats.org/officeDocument/2006/relationships/image" Target="../media/image4.wmf"/><Relationship Id="rId30" Type="http://schemas.openxmlformats.org/officeDocument/2006/relationships/image" Target="../media/image7.wmf"/><Relationship Id="rId35" Type="http://schemas.openxmlformats.org/officeDocument/2006/relationships/image" Target="../media/image12.wmf"/><Relationship Id="rId43" Type="http://schemas.openxmlformats.org/officeDocument/2006/relationships/image" Target="../media/image20.wmf"/><Relationship Id="rId48" Type="http://schemas.openxmlformats.org/officeDocument/2006/relationships/image" Target="../media/image25.wmf"/><Relationship Id="rId8" Type="http://schemas.openxmlformats.org/officeDocument/2006/relationships/audio" Target="../media/audio7.wav"/><Relationship Id="rId51" Type="http://schemas.openxmlformats.org/officeDocument/2006/relationships/image" Target="../media/image27.wmf"/><Relationship Id="rId3" Type="http://schemas.openxmlformats.org/officeDocument/2006/relationships/audio" Target="../media/audio2.wav"/><Relationship Id="rId12" Type="http://schemas.openxmlformats.org/officeDocument/2006/relationships/audio" Target="../media/audio11.wav"/><Relationship Id="rId17" Type="http://schemas.openxmlformats.org/officeDocument/2006/relationships/audio" Target="../media/audio16.wav"/><Relationship Id="rId25" Type="http://schemas.openxmlformats.org/officeDocument/2006/relationships/audio" Target="../media/audio23.wav"/><Relationship Id="rId33" Type="http://schemas.openxmlformats.org/officeDocument/2006/relationships/image" Target="../media/image10.wmf"/><Relationship Id="rId38" Type="http://schemas.openxmlformats.org/officeDocument/2006/relationships/image" Target="../media/image15.wmf"/><Relationship Id="rId46" Type="http://schemas.openxmlformats.org/officeDocument/2006/relationships/image" Target="../media/image22.wmf"/><Relationship Id="rId20" Type="http://schemas.openxmlformats.org/officeDocument/2006/relationships/audio" Target="../media/audio19.wav"/><Relationship Id="rId41" Type="http://schemas.openxmlformats.org/officeDocument/2006/relationships/image" Target="../media/image18.wmf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1028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7500958" y="5286388"/>
            <a:ext cx="1309666" cy="1309666"/>
          </a:xfrm>
          <a:prstGeom prst="rect">
            <a:avLst/>
          </a:prstGeom>
          <a:noFill/>
        </p:spPr>
      </p:pic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214282" y="285728"/>
            <a:ext cx="8286808" cy="71438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tr-TR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İNGİLİZCE HARFLARİN OKUNUŞU  </a:t>
            </a:r>
            <a:endParaRPr lang="tr-TR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13" name="Picture 6" descr="A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285720" y="1285860"/>
            <a:ext cx="114300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 descr="B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1785918" y="1214422"/>
            <a:ext cx="8413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8" descr="C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3000364" y="928670"/>
            <a:ext cx="98583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 descr="D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4286248" y="1142984"/>
            <a:ext cx="957263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" descr="E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5286380" y="1142984"/>
            <a:ext cx="923925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1" descr="F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6643702" y="1142984"/>
            <a:ext cx="70643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 descr="G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572396" y="1214422"/>
            <a:ext cx="1031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4" descr="I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500035" y="2643182"/>
            <a:ext cx="857256" cy="128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5" descr="J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1428728" y="2500306"/>
            <a:ext cx="103505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6" descr="K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2643174" y="2643182"/>
            <a:ext cx="12954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7" descr="L"/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000496" y="2500306"/>
            <a:ext cx="1057592" cy="130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8" descr="M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5357818" y="2643182"/>
            <a:ext cx="12954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9" descr="N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7000892" y="2571744"/>
            <a:ext cx="12192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0" descr="O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428596" y="4214818"/>
            <a:ext cx="1292002" cy="1349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1" descr="P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1857356" y="4214818"/>
            <a:ext cx="1136650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2" descr="Q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3143240" y="3929066"/>
            <a:ext cx="130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3" descr="R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4643438" y="4143380"/>
            <a:ext cx="114458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5" descr="S"/>
          <p:cNvPicPr>
            <a:picLocks noChangeAspect="1" noChangeArrowheads="1"/>
          </p:cNvPicPr>
          <p:nvPr/>
        </p:nvPicPr>
        <p:blipFill>
          <a:blip r:embed="rId45"/>
          <a:srcRect/>
          <a:stretch>
            <a:fillRect/>
          </a:stretch>
        </p:blipFill>
        <p:spPr bwMode="auto">
          <a:xfrm>
            <a:off x="5857884" y="4071942"/>
            <a:ext cx="102552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6" descr="T"/>
          <p:cNvPicPr>
            <a:picLocks noChangeAspect="1" noChangeArrowheads="1"/>
          </p:cNvPicPr>
          <p:nvPr/>
        </p:nvPicPr>
        <p:blipFill>
          <a:blip r:embed="rId46"/>
          <a:srcRect/>
          <a:stretch>
            <a:fillRect/>
          </a:stretch>
        </p:blipFill>
        <p:spPr bwMode="auto">
          <a:xfrm>
            <a:off x="6929454" y="4071942"/>
            <a:ext cx="78105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7" descr="U"/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7858148" y="4143380"/>
            <a:ext cx="10302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4" descr="V"/>
          <p:cNvPicPr>
            <a:picLocks noChangeAspect="1"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500034" y="5715016"/>
            <a:ext cx="990600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8" descr="W"/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2000232" y="5594350"/>
            <a:ext cx="1447800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0" descr="Y"/>
          <p:cNvPicPr>
            <a:picLocks noChangeAspect="1" noChangeArrowheads="1"/>
          </p:cNvPicPr>
          <p:nvPr/>
        </p:nvPicPr>
        <p:blipFill>
          <a:blip r:embed="rId50"/>
          <a:srcRect/>
          <a:stretch>
            <a:fillRect/>
          </a:stretch>
        </p:blipFill>
        <p:spPr bwMode="auto">
          <a:xfrm>
            <a:off x="4000496" y="5459413"/>
            <a:ext cx="1101725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31" descr="Z"/>
          <p:cNvPicPr>
            <a:picLocks noChangeAspect="1" noChangeArrowheads="1"/>
          </p:cNvPicPr>
          <p:nvPr/>
        </p:nvPicPr>
        <p:blipFill>
          <a:blip r:embed="rId51"/>
          <a:srcRect/>
          <a:stretch>
            <a:fillRect/>
          </a:stretch>
        </p:blipFill>
        <p:spPr bwMode="auto">
          <a:xfrm>
            <a:off x="5429256" y="5572140"/>
            <a:ext cx="1310120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14" descr="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214422"/>
            <a:ext cx="232637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15" descr="J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142983"/>
            <a:ext cx="2857520" cy="429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16" descr="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1357298"/>
            <a:ext cx="346446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17" descr="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928670"/>
            <a:ext cx="3143272" cy="3868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18" descr="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1000108"/>
            <a:ext cx="429153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19" descr="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1285860"/>
            <a:ext cx="448238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20" descr="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1142984"/>
            <a:ext cx="3692453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21" descr="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1500174"/>
            <a:ext cx="367699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22" descr="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928670"/>
            <a:ext cx="3610127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23" descr="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1214421"/>
            <a:ext cx="3214710" cy="363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_s1035"/>
          <p:cNvSpPr>
            <a:spLocks noChangeArrowheads="1"/>
          </p:cNvSpPr>
          <p:nvPr/>
        </p:nvSpPr>
        <p:spPr bwMode="auto">
          <a:xfrm>
            <a:off x="642910" y="500042"/>
            <a:ext cx="6929438" cy="23574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endParaRPr lang="tr-TR" sz="4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>
              <a:defRPr/>
            </a:pPr>
            <a:endParaRPr lang="tr-TR" sz="4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3555" name="WordArt 6"/>
          <p:cNvSpPr>
            <a:spLocks noChangeArrowheads="1" noChangeShapeType="1" noTextEdit="1"/>
          </p:cNvSpPr>
          <p:nvPr/>
        </p:nvSpPr>
        <p:spPr bwMode="auto">
          <a:xfrm>
            <a:off x="1285852" y="857232"/>
            <a:ext cx="5715000" cy="1500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tr-TR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7" name="WordArt 14"/>
          <p:cNvSpPr>
            <a:spLocks noChangeArrowheads="1" noChangeShapeType="1" noTextEdit="1"/>
          </p:cNvSpPr>
          <p:nvPr/>
        </p:nvSpPr>
        <p:spPr bwMode="auto">
          <a:xfrm>
            <a:off x="4929190" y="4500570"/>
            <a:ext cx="25146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6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000372"/>
            <a:ext cx="2928958" cy="29289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25" descr="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0"/>
            <a:ext cx="4500594" cy="5824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26" descr="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428604"/>
            <a:ext cx="3500462" cy="561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27" descr="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714356"/>
            <a:ext cx="3670427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24" descr="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1428736"/>
            <a:ext cx="3929090" cy="37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28" descr="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785794"/>
            <a:ext cx="4572032" cy="3990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30" descr="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214422"/>
            <a:ext cx="3000396" cy="3808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3" name="Picture 31" descr="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928670"/>
            <a:ext cx="3360793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A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0" y="762000"/>
            <a:ext cx="114300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B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1295400" y="685800"/>
            <a:ext cx="8413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C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2209800" y="457200"/>
            <a:ext cx="98583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D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3200400" y="762000"/>
            <a:ext cx="957263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E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4191000" y="685800"/>
            <a:ext cx="923925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 descr="F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5486400" y="838200"/>
            <a:ext cx="70643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 descr="G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6324600" y="914400"/>
            <a:ext cx="1031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 descr="I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0" y="2362200"/>
            <a:ext cx="1185863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15" descr="J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1371600" y="2133600"/>
            <a:ext cx="103505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K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6019800" y="2286000"/>
            <a:ext cx="12954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L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7548563" y="2438400"/>
            <a:ext cx="1347787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8" descr="M"/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152400" y="4419600"/>
            <a:ext cx="12954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Picture 19" descr="N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1524000" y="4495800"/>
            <a:ext cx="12192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Picture 20" descr="O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2743200" y="4343400"/>
            <a:ext cx="13128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21" descr="P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3962400" y="4495800"/>
            <a:ext cx="1136650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Picture 22" descr="Q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5181600" y="4114800"/>
            <a:ext cx="130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1" name="Picture 23" descr="R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6629400" y="4343400"/>
            <a:ext cx="114458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2" name="Picture 24" descr="V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2819400" y="5919788"/>
            <a:ext cx="990600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3" name="Picture 25" descr="S"/>
          <p:cNvPicPr>
            <a:picLocks noChangeAspect="1" noChangeArrowheads="1"/>
          </p:cNvPicPr>
          <p:nvPr/>
        </p:nvPicPr>
        <p:blipFill>
          <a:blip r:embed="rId45"/>
          <a:srcRect/>
          <a:stretch>
            <a:fillRect/>
          </a:stretch>
        </p:blipFill>
        <p:spPr bwMode="auto">
          <a:xfrm>
            <a:off x="7848600" y="4191000"/>
            <a:ext cx="102552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4" name="Picture 26" descr="T"/>
          <p:cNvPicPr>
            <a:picLocks noChangeAspect="1" noChangeArrowheads="1"/>
          </p:cNvPicPr>
          <p:nvPr/>
        </p:nvPicPr>
        <p:blipFill>
          <a:blip r:embed="rId46"/>
          <a:srcRect/>
          <a:stretch>
            <a:fillRect/>
          </a:stretch>
        </p:blipFill>
        <p:spPr bwMode="auto">
          <a:xfrm>
            <a:off x="228600" y="5605463"/>
            <a:ext cx="78105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5" name="Picture 27" descr="U"/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1371600" y="5715000"/>
            <a:ext cx="10302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6" name="Picture 28" descr="W"/>
          <p:cNvPicPr>
            <a:picLocks noChangeAspect="1"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4114800" y="5594350"/>
            <a:ext cx="1447800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7" name="Picture 29" descr="X"/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5867400" y="5638800"/>
            <a:ext cx="119538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8" name="Picture 30" descr="Y"/>
          <p:cNvPicPr>
            <a:picLocks noChangeAspect="1" noChangeArrowheads="1"/>
          </p:cNvPicPr>
          <p:nvPr/>
        </p:nvPicPr>
        <p:blipFill>
          <a:blip r:embed="rId50"/>
          <a:srcRect/>
          <a:stretch>
            <a:fillRect/>
          </a:stretch>
        </p:blipFill>
        <p:spPr bwMode="auto">
          <a:xfrm>
            <a:off x="7543800" y="5459413"/>
            <a:ext cx="1101725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9" name="Picture 31" descr="Z"/>
          <p:cNvPicPr>
            <a:picLocks noChangeAspect="1" noChangeArrowheads="1"/>
          </p:cNvPicPr>
          <p:nvPr/>
        </p:nvPicPr>
        <p:blipFill>
          <a:blip r:embed="rId51"/>
          <a:srcRect/>
          <a:stretch>
            <a:fillRect/>
          </a:stretch>
        </p:blipFill>
        <p:spPr bwMode="auto">
          <a:xfrm>
            <a:off x="3286116" y="2071678"/>
            <a:ext cx="1767086" cy="2216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52"/>
          <a:srcRect/>
          <a:stretch>
            <a:fillRect/>
          </a:stretch>
        </p:blipFill>
        <p:spPr bwMode="auto">
          <a:xfrm>
            <a:off x="7500958" y="642918"/>
            <a:ext cx="1119182" cy="1119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800" decel="100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4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800" decel="100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14282" y="214290"/>
          <a:ext cx="8715435" cy="6072231"/>
        </p:xfrm>
        <a:graphic>
          <a:graphicData uri="http://schemas.openxmlformats.org/drawingml/2006/table">
            <a:tbl>
              <a:tblPr/>
              <a:tblGrid>
                <a:gridCol w="819054"/>
                <a:gridCol w="829831"/>
                <a:gridCol w="1291973"/>
                <a:gridCol w="846947"/>
                <a:gridCol w="851385"/>
                <a:gridCol w="743614"/>
                <a:gridCol w="721425"/>
                <a:gridCol w="955984"/>
                <a:gridCol w="827928"/>
                <a:gridCol w="827294"/>
              </a:tblGrid>
              <a:tr h="7209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dirty="0">
                          <a:latin typeface="Calibri"/>
                          <a:ea typeface="Times New Roman"/>
                          <a:cs typeface="Times New Roman"/>
                        </a:rPr>
                        <a:t>  A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dirty="0">
                          <a:latin typeface="Calibri"/>
                          <a:ea typeface="Times New Roman"/>
                          <a:cs typeface="Times New Roman"/>
                        </a:rPr>
                        <a:t>   B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dirty="0">
                          <a:latin typeface="Calibri"/>
                          <a:ea typeface="Times New Roman"/>
                          <a:cs typeface="Times New Roman"/>
                        </a:rPr>
                        <a:t>   C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D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E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F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G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H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I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J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77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ey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i="1">
                          <a:latin typeface="Calibri"/>
                          <a:ea typeface="Times New Roman"/>
                          <a:cs typeface="Times New Roman"/>
                        </a:rPr>
                        <a:t>  bi</a:t>
                      </a:r>
                      <a:endParaRPr lang="tr-TR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    si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i="1" dirty="0">
                          <a:latin typeface="Calibri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tr-TR" sz="2800" b="1" i="1" dirty="0" err="1">
                          <a:latin typeface="Calibri"/>
                          <a:ea typeface="Times New Roman"/>
                          <a:cs typeface="Times New Roman"/>
                        </a:rPr>
                        <a:t>di</a:t>
                      </a:r>
                      <a:endParaRPr lang="tr-TR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i="1" dirty="0">
                          <a:latin typeface="Calibri"/>
                          <a:ea typeface="Times New Roman"/>
                          <a:cs typeface="Times New Roman"/>
                        </a:rPr>
                        <a:t>  i</a:t>
                      </a:r>
                      <a:endParaRPr lang="tr-TR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i="1" dirty="0" err="1">
                          <a:latin typeface="Calibri"/>
                          <a:ea typeface="Times New Roman"/>
                          <a:cs typeface="Times New Roman"/>
                        </a:rPr>
                        <a:t>ef</a:t>
                      </a:r>
                      <a:endParaRPr lang="tr-TR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i="1">
                          <a:latin typeface="Calibri"/>
                          <a:ea typeface="Times New Roman"/>
                          <a:cs typeface="Times New Roman"/>
                        </a:rPr>
                        <a:t>ci</a:t>
                      </a:r>
                      <a:endParaRPr lang="tr-TR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i="1">
                          <a:latin typeface="Calibri"/>
                          <a:ea typeface="Times New Roman"/>
                          <a:cs typeface="Times New Roman"/>
                        </a:rPr>
                        <a:t> eyç</a:t>
                      </a:r>
                      <a:endParaRPr lang="tr-TR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i="1">
                          <a:latin typeface="Calibri"/>
                          <a:ea typeface="Times New Roman"/>
                          <a:cs typeface="Times New Roman"/>
                        </a:rPr>
                        <a:t>  ay</a:t>
                      </a:r>
                      <a:endParaRPr lang="tr-TR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i="1">
                          <a:latin typeface="Calibri"/>
                          <a:ea typeface="Times New Roman"/>
                          <a:cs typeface="Times New Roman"/>
                        </a:rPr>
                        <a:t>  cey</a:t>
                      </a:r>
                      <a:endParaRPr lang="tr-TR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9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 dirty="0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 dirty="0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7209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K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L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M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N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O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P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dirty="0">
                          <a:latin typeface="Calibri"/>
                          <a:ea typeface="Times New Roman"/>
                          <a:cs typeface="Times New Roman"/>
                        </a:rPr>
                        <a:t>  Q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dirty="0">
                          <a:latin typeface="Calibri"/>
                          <a:ea typeface="Times New Roman"/>
                          <a:cs typeface="Times New Roman"/>
                        </a:rPr>
                        <a:t>  R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S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T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9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key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dirty="0">
                          <a:latin typeface="Calibri"/>
                          <a:ea typeface="Times New Roman"/>
                          <a:cs typeface="Times New Roman"/>
                        </a:rPr>
                        <a:t>  el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em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en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o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pi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ku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dirty="0">
                          <a:latin typeface="Calibri"/>
                          <a:ea typeface="Times New Roman"/>
                          <a:cs typeface="Times New Roman"/>
                        </a:rPr>
                        <a:t> ar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es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ti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59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 dirty="0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 dirty="0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7209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U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 V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W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X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Y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Z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 dirty="0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9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yu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>
                          <a:latin typeface="Calibri"/>
                          <a:ea typeface="Times New Roman"/>
                          <a:cs typeface="Times New Roman"/>
                        </a:rPr>
                        <a:t>  vi</a:t>
                      </a: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i="1">
                          <a:latin typeface="Calibri"/>
                          <a:ea typeface="Times New Roman"/>
                          <a:cs typeface="Times New Roman"/>
                        </a:rPr>
                        <a:t>dabılyu</a:t>
                      </a:r>
                      <a:endParaRPr lang="tr-TR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i="1">
                          <a:latin typeface="Calibri"/>
                          <a:ea typeface="Times New Roman"/>
                          <a:cs typeface="Times New Roman"/>
                        </a:rPr>
                        <a:t>  eks</a:t>
                      </a:r>
                      <a:endParaRPr lang="tr-TR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i="1">
                          <a:latin typeface="Calibri"/>
                          <a:ea typeface="Times New Roman"/>
                          <a:cs typeface="Times New Roman"/>
                        </a:rPr>
                        <a:t>vay</a:t>
                      </a:r>
                      <a:endParaRPr lang="tr-TR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800" b="1" i="1">
                          <a:latin typeface="Calibri"/>
                          <a:ea typeface="Times New Roman"/>
                          <a:cs typeface="Times New Roman"/>
                        </a:rPr>
                        <a:t> zed</a:t>
                      </a:r>
                      <a:endParaRPr lang="tr-TR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 dirty="0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2800" b="1" dirty="0">
                        <a:latin typeface="ALFABET98"/>
                        <a:ea typeface="Times New Roman"/>
                        <a:cs typeface="Times New Roman"/>
                      </a:endParaRPr>
                    </a:p>
                  </a:txBody>
                  <a:tcPr marL="47888" marR="47888" marT="0" marB="0">
                    <a:lnL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3" descr="Dar dikey"/>
          <p:cNvSpPr>
            <a:spLocks noChangeArrowheads="1" noChangeShapeType="1" noTextEdit="1"/>
          </p:cNvSpPr>
          <p:nvPr/>
        </p:nvSpPr>
        <p:spPr bwMode="auto">
          <a:xfrm>
            <a:off x="428596" y="285728"/>
            <a:ext cx="8358246" cy="20875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tr-TR" sz="20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AFERİN SİZE ÇOCUKLAR</a:t>
            </a:r>
          </a:p>
        </p:txBody>
      </p:sp>
      <p:pic>
        <p:nvPicPr>
          <p:cNvPr id="3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000372"/>
            <a:ext cx="2928958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4" name="Picture 6" descr="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857232"/>
            <a:ext cx="4136681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4" name="Picture 7" descr="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785794"/>
            <a:ext cx="2786082" cy="3595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4" name="Picture 8" descr="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714356"/>
            <a:ext cx="3714776" cy="387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4" name="Picture 9" descr="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928670"/>
            <a:ext cx="2928958" cy="3327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4" name="Picture 10" descr="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142984"/>
            <a:ext cx="3286148" cy="4014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4" name="Picture 11" descr="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500042"/>
            <a:ext cx="2500330" cy="4315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2928958" cy="2928958"/>
          </a:xfrm>
          <a:prstGeom prst="rect">
            <a:avLst/>
          </a:prstGeom>
          <a:noFill/>
        </p:spPr>
      </p:pic>
      <p:pic>
        <p:nvPicPr>
          <p:cNvPr id="4" name="Picture 12" descr="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1142984"/>
            <a:ext cx="3143272" cy="348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Kent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1088</TotalTime>
  <Words>112</Words>
  <Application>Microsoft Office PowerPoint</Application>
  <PresentationFormat>Ekran Gösterisi (4:3)</PresentationFormat>
  <Paragraphs>59</Paragraphs>
  <Slides>29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8" baseType="lpstr">
      <vt:lpstr>ALFABET98</vt:lpstr>
      <vt:lpstr>Arial Black</vt:lpstr>
      <vt:lpstr>Calibri</vt:lpstr>
      <vt:lpstr>Comic Sans MS</vt:lpstr>
      <vt:lpstr>Georgia</vt:lpstr>
      <vt:lpstr>Times New Roman</vt:lpstr>
      <vt:lpstr>Wingdings</vt:lpstr>
      <vt:lpstr>Wingdings 2</vt:lpstr>
      <vt:lpstr>Kent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By NeC ® 2010 | Katilimsiz.Com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aaaa</dc:creator>
  <cp:keywords>www.sorubak.com</cp:keywords>
  <cp:lastModifiedBy>doğan</cp:lastModifiedBy>
  <cp:revision>236</cp:revision>
  <dcterms:created xsi:type="dcterms:W3CDTF">2012-11-18T10:59:22Z</dcterms:created>
  <dcterms:modified xsi:type="dcterms:W3CDTF">2015-10-22T21:26:41Z</dcterms:modified>
</cp:coreProperties>
</file>