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sldIdLst>
    <p:sldId id="285" r:id="rId2"/>
    <p:sldId id="305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4" r:id="rId22"/>
    <p:sldId id="323" r:id="rId23"/>
    <p:sldId id="348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9" r:id="rId46"/>
    <p:sldId id="347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182A4-7CCC-4DAC-8683-2ED6B9752DD4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E1FC7-DA54-4517-8F9A-28A8013DCA1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822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tr-TR" altLang="tr-TR" smtClean="0"/>
              <a:t>www.sorubak.com</a:t>
            </a:r>
            <a:endParaRPr lang="tr-TR" alt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E1FC7-DA54-4517-8F9A-28A8013DCA12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0315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4C72373-E7D6-4398-88F4-5FA146EEEB9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4C3A32B-C750-4CC8-A4A9-8B8B8790E2A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71" name="WordArt 6"/>
          <p:cNvSpPr>
            <a:spLocks noChangeArrowheads="1" noChangeShapeType="1" noTextEdit="1"/>
          </p:cNvSpPr>
          <p:nvPr/>
        </p:nvSpPr>
        <p:spPr bwMode="auto">
          <a:xfrm>
            <a:off x="1285852" y="1643050"/>
            <a:ext cx="6715172" cy="16478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/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482" name="Picture 2" descr="http://img5.dreamies.de/img/304/b/uyov7x3vwgq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000108"/>
            <a:ext cx="3333750" cy="285750"/>
          </a:xfrm>
          <a:prstGeom prst="rect">
            <a:avLst/>
          </a:prstGeom>
          <a:noFill/>
        </p:spPr>
      </p:pic>
      <p:pic>
        <p:nvPicPr>
          <p:cNvPr id="20484" name="Picture 4" descr="http://i34.tinypic.com/fa1n4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119424"/>
            <a:ext cx="1928826" cy="1928827"/>
          </a:xfrm>
          <a:prstGeom prst="rect">
            <a:avLst/>
          </a:prstGeom>
          <a:noFill/>
        </p:spPr>
      </p:pic>
      <p:pic>
        <p:nvPicPr>
          <p:cNvPr id="20488" name="Picture 8" descr="http://img27.imageshack.us/img27/3808/148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214686"/>
            <a:ext cx="1714512" cy="1428760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1285852" y="1000108"/>
            <a:ext cx="6715172" cy="22193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marL="742950" indent="-742950"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İKİŞER RİTMİK SAYMA </a:t>
            </a:r>
          </a:p>
        </p:txBody>
      </p:sp>
      <p:pic>
        <p:nvPicPr>
          <p:cNvPr id="11" name="Picture 2" descr="http://www.fantasygif.it/Cani%20e%20Gatti/Gatti/FG-gatti_106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2714620"/>
            <a:ext cx="2571738" cy="27203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1000100" y="1214422"/>
            <a:ext cx="6858048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3" name="WordArt 14"/>
          <p:cNvSpPr>
            <a:spLocks noChangeArrowheads="1" noChangeShapeType="1" noTextEdit="1"/>
          </p:cNvSpPr>
          <p:nvPr/>
        </p:nvSpPr>
        <p:spPr bwMode="auto">
          <a:xfrm>
            <a:off x="1571604" y="4143380"/>
            <a:ext cx="5786478" cy="13620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33794" name="Picture 2" descr="http://img5.dreamies.de/img/304/b/uyov7x3vwgq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143248"/>
            <a:ext cx="3333750" cy="285750"/>
          </a:xfrm>
          <a:prstGeom prst="rect">
            <a:avLst/>
          </a:prstGeom>
          <a:noFill/>
        </p:spPr>
      </p:pic>
      <p:pic>
        <p:nvPicPr>
          <p:cNvPr id="33796" name="Picture 4" descr="http://img24.dreamies.de/img/993/b/aart8ysrdlj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857496"/>
            <a:ext cx="1371600" cy="685800"/>
          </a:xfrm>
          <a:prstGeom prst="rect">
            <a:avLst/>
          </a:prstGeom>
          <a:noFill/>
        </p:spPr>
      </p:pic>
      <p:pic>
        <p:nvPicPr>
          <p:cNvPr id="33798" name="Picture 6" descr="http://img17.dreamies.de/img/477/b/4ez3lx3omm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714620"/>
            <a:ext cx="685800" cy="1371601"/>
          </a:xfrm>
          <a:prstGeom prst="rect">
            <a:avLst/>
          </a:prstGeom>
          <a:noFill/>
        </p:spPr>
      </p:pic>
      <p:pic>
        <p:nvPicPr>
          <p:cNvPr id="33800" name="Picture 8" descr="http://img1.dreamies.de/img/797/b/rpgt1aijqk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857496"/>
            <a:ext cx="952500" cy="952500"/>
          </a:xfrm>
          <a:prstGeom prst="rect">
            <a:avLst/>
          </a:prstGeom>
          <a:noFill/>
        </p:spPr>
      </p:pic>
      <p:pic>
        <p:nvPicPr>
          <p:cNvPr id="33802" name="Picture 10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428604"/>
            <a:ext cx="942975" cy="828676"/>
          </a:xfrm>
          <a:prstGeom prst="rect">
            <a:avLst/>
          </a:prstGeom>
          <a:noFill/>
        </p:spPr>
      </p:pic>
      <p:pic>
        <p:nvPicPr>
          <p:cNvPr id="33804" name="Picture 12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28604"/>
            <a:ext cx="942975" cy="828676"/>
          </a:xfrm>
          <a:prstGeom prst="rect">
            <a:avLst/>
          </a:prstGeom>
          <a:noFill/>
        </p:spPr>
      </p:pic>
      <p:pic>
        <p:nvPicPr>
          <p:cNvPr id="33806" name="Picture 14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28604"/>
            <a:ext cx="942975" cy="828676"/>
          </a:xfrm>
          <a:prstGeom prst="rect">
            <a:avLst/>
          </a:prstGeom>
          <a:noFill/>
        </p:spPr>
      </p:pic>
      <p:pic>
        <p:nvPicPr>
          <p:cNvPr id="33808" name="Picture 16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00042"/>
            <a:ext cx="942975" cy="828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n İki Kenarlı"/>
          <p:cNvSpPr/>
          <p:nvPr/>
        </p:nvSpPr>
        <p:spPr>
          <a:xfrm>
            <a:off x="1285852" y="1142984"/>
            <a:ext cx="1357322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5" name="4 On İki Kenarlı"/>
          <p:cNvSpPr/>
          <p:nvPr/>
        </p:nvSpPr>
        <p:spPr>
          <a:xfrm>
            <a:off x="3929058" y="1214422"/>
            <a:ext cx="1357322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6" name="5 On İki Kenarlı"/>
          <p:cNvSpPr/>
          <p:nvPr/>
        </p:nvSpPr>
        <p:spPr>
          <a:xfrm>
            <a:off x="2571736" y="1285860"/>
            <a:ext cx="1357322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7" name="6 On İki Kenarlı"/>
          <p:cNvSpPr/>
          <p:nvPr/>
        </p:nvSpPr>
        <p:spPr>
          <a:xfrm>
            <a:off x="5143504" y="1214422"/>
            <a:ext cx="1357322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8" name="7 On İki Kenarlı"/>
          <p:cNvSpPr/>
          <p:nvPr/>
        </p:nvSpPr>
        <p:spPr>
          <a:xfrm>
            <a:off x="6429388" y="1142984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10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On İki Kenarlı"/>
          <p:cNvSpPr/>
          <p:nvPr/>
        </p:nvSpPr>
        <p:spPr>
          <a:xfrm>
            <a:off x="928662" y="2786058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On İki Kenarlı"/>
          <p:cNvSpPr/>
          <p:nvPr/>
        </p:nvSpPr>
        <p:spPr>
          <a:xfrm>
            <a:off x="2500298" y="2786058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14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n İki Kenarlı"/>
          <p:cNvSpPr/>
          <p:nvPr/>
        </p:nvSpPr>
        <p:spPr>
          <a:xfrm>
            <a:off x="4000496" y="2786058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16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On İki Kenarlı"/>
          <p:cNvSpPr/>
          <p:nvPr/>
        </p:nvSpPr>
        <p:spPr>
          <a:xfrm>
            <a:off x="5572132" y="2714620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18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On İki Kenarlı"/>
          <p:cNvSpPr/>
          <p:nvPr/>
        </p:nvSpPr>
        <p:spPr>
          <a:xfrm>
            <a:off x="6929454" y="2714620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20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On İki Kenarlı"/>
          <p:cNvSpPr/>
          <p:nvPr/>
        </p:nvSpPr>
        <p:spPr>
          <a:xfrm>
            <a:off x="857224" y="4214818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22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On İki Kenarlı"/>
          <p:cNvSpPr/>
          <p:nvPr/>
        </p:nvSpPr>
        <p:spPr>
          <a:xfrm>
            <a:off x="3714744" y="4143380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26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On İki Kenarlı"/>
          <p:cNvSpPr/>
          <p:nvPr/>
        </p:nvSpPr>
        <p:spPr>
          <a:xfrm>
            <a:off x="2357422" y="4214818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24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On İki Kenarlı"/>
          <p:cNvSpPr/>
          <p:nvPr/>
        </p:nvSpPr>
        <p:spPr>
          <a:xfrm>
            <a:off x="5286380" y="4071942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28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On İki Kenarlı"/>
          <p:cNvSpPr/>
          <p:nvPr/>
        </p:nvSpPr>
        <p:spPr>
          <a:xfrm>
            <a:off x="6786578" y="4071942"/>
            <a:ext cx="1571636" cy="1143008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 smtClean="0">
                <a:latin typeface="Arial" pitchFamily="34" charset="0"/>
                <a:cs typeface="Arial" pitchFamily="34" charset="0"/>
              </a:rPr>
              <a:t>30</a:t>
            </a:r>
            <a:endParaRPr lang="tr-TR" sz="6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1000100" y="1214422"/>
            <a:ext cx="6858048" cy="12858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GERİYE DOĞRU İKİŞER RİTMİK SAYMA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33794" name="Picture 2" descr="http://img5.dreamies.de/img/304/b/uyov7x3vwgq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143248"/>
            <a:ext cx="3333750" cy="285750"/>
          </a:xfrm>
          <a:prstGeom prst="rect">
            <a:avLst/>
          </a:prstGeom>
          <a:noFill/>
        </p:spPr>
      </p:pic>
      <p:pic>
        <p:nvPicPr>
          <p:cNvPr id="33796" name="Picture 4" descr="http://img24.dreamies.de/img/993/b/aart8ysrdlj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857496"/>
            <a:ext cx="1371600" cy="685800"/>
          </a:xfrm>
          <a:prstGeom prst="rect">
            <a:avLst/>
          </a:prstGeom>
          <a:noFill/>
        </p:spPr>
      </p:pic>
      <p:pic>
        <p:nvPicPr>
          <p:cNvPr id="33798" name="Picture 6" descr="http://img17.dreamies.de/img/477/b/4ez3lx3omm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714620"/>
            <a:ext cx="685800" cy="1371601"/>
          </a:xfrm>
          <a:prstGeom prst="rect">
            <a:avLst/>
          </a:prstGeom>
          <a:noFill/>
        </p:spPr>
      </p:pic>
      <p:pic>
        <p:nvPicPr>
          <p:cNvPr id="33800" name="Picture 8" descr="http://img1.dreamies.de/img/797/b/rpgt1aijqk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857496"/>
            <a:ext cx="952500" cy="952500"/>
          </a:xfrm>
          <a:prstGeom prst="rect">
            <a:avLst/>
          </a:prstGeom>
          <a:noFill/>
        </p:spPr>
      </p:pic>
      <p:pic>
        <p:nvPicPr>
          <p:cNvPr id="33802" name="Picture 10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428604"/>
            <a:ext cx="942975" cy="828676"/>
          </a:xfrm>
          <a:prstGeom prst="rect">
            <a:avLst/>
          </a:prstGeom>
          <a:noFill/>
        </p:spPr>
      </p:pic>
      <p:pic>
        <p:nvPicPr>
          <p:cNvPr id="33804" name="Picture 12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428604"/>
            <a:ext cx="942975" cy="828676"/>
          </a:xfrm>
          <a:prstGeom prst="rect">
            <a:avLst/>
          </a:prstGeom>
          <a:noFill/>
        </p:spPr>
      </p:pic>
      <p:pic>
        <p:nvPicPr>
          <p:cNvPr id="33806" name="Picture 14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28604"/>
            <a:ext cx="942975" cy="828676"/>
          </a:xfrm>
          <a:prstGeom prst="rect">
            <a:avLst/>
          </a:prstGeom>
          <a:noFill/>
        </p:spPr>
      </p:pic>
      <p:pic>
        <p:nvPicPr>
          <p:cNvPr id="33808" name="Picture 16" descr="http://img88.imageshack.us/img88/6145/7859925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00042"/>
            <a:ext cx="942975" cy="828676"/>
          </a:xfrm>
          <a:prstGeom prst="rect">
            <a:avLst/>
          </a:prstGeom>
          <a:noFill/>
        </p:spPr>
      </p:pic>
      <p:pic>
        <p:nvPicPr>
          <p:cNvPr id="12" name="Picture 8" descr="3462270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3643314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>
                <a:latin typeface="Tahoma" pitchFamily="34" charset="0"/>
              </a:rPr>
              <a:t>2</a:t>
            </a: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n İki Kenarlı"/>
          <p:cNvSpPr/>
          <p:nvPr/>
        </p:nvSpPr>
        <p:spPr>
          <a:xfrm>
            <a:off x="1142976" y="1357298"/>
            <a:ext cx="1285884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30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On İki Kenarlı"/>
          <p:cNvSpPr/>
          <p:nvPr/>
        </p:nvSpPr>
        <p:spPr>
          <a:xfrm>
            <a:off x="3929058" y="1214422"/>
            <a:ext cx="1214446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5 On İki Kenarlı"/>
          <p:cNvSpPr/>
          <p:nvPr/>
        </p:nvSpPr>
        <p:spPr>
          <a:xfrm>
            <a:off x="2571736" y="1285860"/>
            <a:ext cx="1071570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On İki Kenarlı"/>
          <p:cNvSpPr/>
          <p:nvPr/>
        </p:nvSpPr>
        <p:spPr>
          <a:xfrm>
            <a:off x="5286380" y="1214422"/>
            <a:ext cx="1143008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On İki Kenarlı"/>
          <p:cNvSpPr/>
          <p:nvPr/>
        </p:nvSpPr>
        <p:spPr>
          <a:xfrm>
            <a:off x="6572264" y="1214422"/>
            <a:ext cx="1357322" cy="857256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On İki Kenarlı"/>
          <p:cNvSpPr/>
          <p:nvPr/>
        </p:nvSpPr>
        <p:spPr>
          <a:xfrm>
            <a:off x="928662" y="2786058"/>
            <a:ext cx="1500198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2O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On İki Kenarlı"/>
          <p:cNvSpPr/>
          <p:nvPr/>
        </p:nvSpPr>
        <p:spPr>
          <a:xfrm>
            <a:off x="2500298" y="2786058"/>
            <a:ext cx="1285884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18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On İki Kenarlı"/>
          <p:cNvSpPr/>
          <p:nvPr/>
        </p:nvSpPr>
        <p:spPr>
          <a:xfrm>
            <a:off x="4000496" y="2786058"/>
            <a:ext cx="1428760" cy="1071570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16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11 On İki Kenarlı"/>
          <p:cNvSpPr/>
          <p:nvPr/>
        </p:nvSpPr>
        <p:spPr>
          <a:xfrm>
            <a:off x="5572132" y="2714620"/>
            <a:ext cx="1357322" cy="1071570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14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12 On İki Kenarlı"/>
          <p:cNvSpPr/>
          <p:nvPr/>
        </p:nvSpPr>
        <p:spPr>
          <a:xfrm>
            <a:off x="7000892" y="2786058"/>
            <a:ext cx="1285884" cy="1000132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3 On İki Kenarlı"/>
          <p:cNvSpPr/>
          <p:nvPr/>
        </p:nvSpPr>
        <p:spPr>
          <a:xfrm>
            <a:off x="857224" y="4214818"/>
            <a:ext cx="1285884" cy="857256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1O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On İki Kenarlı"/>
          <p:cNvSpPr/>
          <p:nvPr/>
        </p:nvSpPr>
        <p:spPr>
          <a:xfrm>
            <a:off x="3786182" y="4143380"/>
            <a:ext cx="1285884" cy="928694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6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On İki Kenarlı"/>
          <p:cNvSpPr/>
          <p:nvPr/>
        </p:nvSpPr>
        <p:spPr>
          <a:xfrm>
            <a:off x="2214546" y="4214818"/>
            <a:ext cx="1285884" cy="928694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On İki Kenarlı"/>
          <p:cNvSpPr/>
          <p:nvPr/>
        </p:nvSpPr>
        <p:spPr>
          <a:xfrm>
            <a:off x="5286380" y="4071942"/>
            <a:ext cx="1428760" cy="928694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4</a:t>
            </a:r>
            <a:endParaRPr lang="tr-T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On İki Kenarlı"/>
          <p:cNvSpPr/>
          <p:nvPr/>
        </p:nvSpPr>
        <p:spPr>
          <a:xfrm>
            <a:off x="6858016" y="4071942"/>
            <a:ext cx="1357322" cy="928694"/>
          </a:xfrm>
          <a:prstGeom prst="dodecagon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 smtClean="0"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WordArt 6"/>
          <p:cNvSpPr>
            <a:spLocks noChangeArrowheads="1" noChangeShapeType="1" noTextEdit="1"/>
          </p:cNvSpPr>
          <p:nvPr/>
        </p:nvSpPr>
        <p:spPr bwMode="auto">
          <a:xfrm>
            <a:off x="1214414" y="1643050"/>
            <a:ext cx="6858048" cy="37862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Aferin 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çocuklar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hepiniz</a:t>
            </a:r>
          </a:p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harikasınız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Picture 8" descr="346227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000108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www.sanalda1numara.net/attachments/gifler/58990d1352421087t/alkis-gif-bravo-gifleri-hareketli-alkis-gifleri-alkis-gifleri-alkis-gifleri-6b5009f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92867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6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8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10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12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346227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14752"/>
            <a:ext cx="1985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357298"/>
            <a:ext cx="1938333" cy="2009858"/>
          </a:xfrm>
          <a:prstGeom prst="rect">
            <a:avLst/>
          </a:prstGeom>
          <a:noFill/>
        </p:spPr>
      </p:pic>
      <p:pic>
        <p:nvPicPr>
          <p:cNvPr id="1028" name="Picture 4" descr="http://s16.rimg.info/8a294343d51db00cfbb7d8910dd2e80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143380"/>
            <a:ext cx="1323975" cy="1028701"/>
          </a:xfrm>
          <a:prstGeom prst="rect">
            <a:avLst/>
          </a:prstGeom>
          <a:noFill/>
        </p:spPr>
      </p:pic>
      <p:pic>
        <p:nvPicPr>
          <p:cNvPr id="103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4000504"/>
            <a:ext cx="1524000" cy="1219201"/>
          </a:xfrm>
          <a:prstGeom prst="rect">
            <a:avLst/>
          </a:prstGeom>
          <a:noFill/>
        </p:spPr>
      </p:pic>
      <p:pic>
        <p:nvPicPr>
          <p:cNvPr id="1032" name="Picture 8" descr="http://s15.rimg.info/111fa3ba98b056a8492f0922c21445d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4286256"/>
            <a:ext cx="1266825" cy="638175"/>
          </a:xfrm>
          <a:prstGeom prst="rect">
            <a:avLst/>
          </a:prstGeom>
          <a:noFill/>
        </p:spPr>
      </p:pic>
      <p:sp>
        <p:nvSpPr>
          <p:cNvPr id="9" name="Text Box 250"/>
          <p:cNvSpPr txBox="1">
            <a:spLocks noChangeArrowheads="1"/>
          </p:cNvSpPr>
          <p:nvPr/>
        </p:nvSpPr>
        <p:spPr bwMode="auto">
          <a:xfrm>
            <a:off x="3071802" y="1500174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14</a:t>
            </a:r>
            <a:endParaRPr lang="tr-TR" sz="15000" b="1" dirty="0">
              <a:latin typeface="Tahoma" pitchFamily="34" charset="0"/>
            </a:endParaRPr>
          </a:p>
        </p:txBody>
      </p:sp>
      <p:pic>
        <p:nvPicPr>
          <p:cNvPr id="10" name="Picture 2" descr="http://kellly.free.fr/coeurs/coeur1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1938333" cy="200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196</TotalTime>
  <Words>89</Words>
  <Application>Microsoft Office PowerPoint</Application>
  <PresentationFormat>Ekran Gösterisi (4:3)</PresentationFormat>
  <Paragraphs>80</Paragraphs>
  <Slides>46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53" baseType="lpstr">
      <vt:lpstr>Arial</vt:lpstr>
      <vt:lpstr>Arial Black</vt:lpstr>
      <vt:lpstr>Calibri</vt:lpstr>
      <vt:lpstr>Garamond</vt:lpstr>
      <vt:lpstr>Tahoma</vt:lpstr>
      <vt:lpstr>Wingdings</vt:lpstr>
      <vt:lpstr>Moda Tasarımı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~ By M.Baran ™ ~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cp:lastModifiedBy>doğan</cp:lastModifiedBy>
  <cp:revision>48</cp:revision>
  <dcterms:created xsi:type="dcterms:W3CDTF">2012-02-12T17:09:08Z</dcterms:created>
  <dcterms:modified xsi:type="dcterms:W3CDTF">2015-10-30T09:45:50Z</dcterms:modified>
</cp:coreProperties>
</file>