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5ADA99-7D2D-4E80-AEBA-C1B32EC0FBA3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17FD0-B3C9-4E57-8C48-124B3D4013B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548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17FD0-B3C9-4E57-8C48-124B3D4013B8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4928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B2454-ABF1-485D-9D46-A02D5BD1D2F1}" type="datetimeFigureOut">
              <a:rPr lang="tr-TR" smtClean="0"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6DA5-1341-422A-8680-BEECF0810EDD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286337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30532"/>
            <a:ext cx="2448272" cy="2741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827584" y="3140968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latin typeface="Hand writing Mutlu" pitchFamily="2" charset="0"/>
              </a:rPr>
              <a:t>Ela</a:t>
            </a:r>
            <a:endParaRPr lang="tr-TR" sz="4800" dirty="0"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56176" y="2708920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latin typeface="Hand writing Mutlu" pitchFamily="2" charset="0"/>
              </a:rPr>
              <a:t>Lale</a:t>
            </a:r>
            <a:endParaRPr lang="tr-TR" sz="4800" dirty="0">
              <a:latin typeface="Hand writing Mutlu" pitchFamily="2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005064"/>
            <a:ext cx="16002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717032"/>
            <a:ext cx="16383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Metin kutusu"/>
          <p:cNvSpPr txBox="1"/>
          <p:nvPr/>
        </p:nvSpPr>
        <p:spPr>
          <a:xfrm>
            <a:off x="1187624" y="5805264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latin typeface="Hand writing Mutlu" pitchFamily="2" charset="0"/>
              </a:rPr>
              <a:t>ela</a:t>
            </a:r>
            <a:endParaRPr lang="tr-TR" sz="4800" dirty="0">
              <a:latin typeface="Hand writing Mutlu" pitchFamily="2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6588224" y="5517232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latin typeface="Hand writing Mutlu" pitchFamily="2" charset="0"/>
              </a:rPr>
              <a:t>lale</a:t>
            </a:r>
            <a:endParaRPr lang="tr-TR" sz="48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2400" cy="1080120"/>
          </a:xfrm>
        </p:spPr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Ela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5760720" cy="4835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32656"/>
            <a:ext cx="286337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4"/>
            <a:ext cx="66389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C:\Users\ADMIN\AppData\Local\Microsoft\Windows\Temporary Internet Files\Content.IE5\WDLY012Y\MM910001066[1]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1800200" cy="180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7828" y="620688"/>
            <a:ext cx="6332524" cy="55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67744" cy="2539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3" y="1916832"/>
            <a:ext cx="182214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8640"/>
            <a:ext cx="5472607" cy="5947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0200" y="332656"/>
            <a:ext cx="286337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4377" y="908720"/>
            <a:ext cx="4975036" cy="521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32656"/>
            <a:ext cx="32194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6516216" y="3717032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latin typeface="Hand writing Mutlu" pitchFamily="2" charset="0"/>
              </a:rPr>
              <a:t>Ela</a:t>
            </a:r>
            <a:endParaRPr lang="tr-TR" sz="4800" dirty="0">
              <a:latin typeface="Hand writing Mutlu" pitchFamily="2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772816"/>
            <a:ext cx="16002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Metin kutusu"/>
          <p:cNvSpPr txBox="1"/>
          <p:nvPr/>
        </p:nvSpPr>
        <p:spPr>
          <a:xfrm>
            <a:off x="539552" y="3789040"/>
            <a:ext cx="1512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>
                <a:latin typeface="Hand writing Mutlu" pitchFamily="2" charset="0"/>
              </a:rPr>
              <a:t>ela</a:t>
            </a:r>
            <a:endParaRPr lang="tr-TR" sz="48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3343" y="692696"/>
            <a:ext cx="5031269" cy="5018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88640"/>
            <a:ext cx="31051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4984"/>
            <a:ext cx="16383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251520" y="5301208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latin typeface="Hand writing Mutlu" pitchFamily="2" charset="0"/>
              </a:rPr>
              <a:t>lale</a:t>
            </a:r>
            <a:endParaRPr lang="tr-TR" sz="4400" dirty="0"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44208" y="3501008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latin typeface="Hand writing Mutlu" pitchFamily="2" charset="0"/>
              </a:rPr>
              <a:t>Lale</a:t>
            </a:r>
            <a:endParaRPr lang="tr-TR" sz="48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261" y="836712"/>
            <a:ext cx="5805989" cy="461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83101"/>
            <a:ext cx="2502278" cy="295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692696"/>
            <a:ext cx="4993186" cy="543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764704"/>
            <a:ext cx="2650953" cy="2933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11</Words>
  <Application>Microsoft Office PowerPoint</Application>
  <PresentationFormat>Ekran Gösterisi (4:3)</PresentationFormat>
  <Paragraphs>11</Paragraphs>
  <Slides>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3" baseType="lpstr">
      <vt:lpstr>Arial</vt:lpstr>
      <vt:lpstr>Calibri</vt:lpstr>
      <vt:lpstr>Hand writing Mutlu</vt:lpstr>
      <vt:lpstr>Ofis Teması</vt:lpstr>
      <vt:lpstr>PowerPoint Sunusu</vt:lpstr>
      <vt:lpstr>Ela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NURSEN</dc:creator>
  <cp:keywords>www.sorubak.com</cp:keywords>
  <cp:lastModifiedBy>doğan</cp:lastModifiedBy>
  <cp:revision>7</cp:revision>
  <dcterms:created xsi:type="dcterms:W3CDTF">2015-10-22T17:08:16Z</dcterms:created>
  <dcterms:modified xsi:type="dcterms:W3CDTF">2015-10-22T21:25:29Z</dcterms:modified>
</cp:coreProperties>
</file>