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47" r:id="rId2"/>
    <p:sldId id="348" r:id="rId3"/>
    <p:sldId id="312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46" r:id="rId15"/>
    <p:sldId id="344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1" r:id="rId24"/>
    <p:sldId id="342" r:id="rId25"/>
    <p:sldId id="343" r:id="rId26"/>
    <p:sldId id="349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896C6-8C9F-4D90-B9BE-F9B7D6F0736C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FE91D-03E8-4378-AB6A-2D7D9B701D4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3204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8892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968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5972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3451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990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3075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92109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28829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8165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38127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638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6521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51939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tr-TR" altLang="tr-TR" smtClean="0"/>
              <a:t>www.sorubak.com</a:t>
            </a:r>
            <a:endParaRPr lang="tr-TR" alt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542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1735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2051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9939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8455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597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1367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FE91D-03E8-4378-AB6A-2D7D9B701D4F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599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510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3903663"/>
            <a:ext cx="4038600" cy="21526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DBBDE47-2C7E-41AC-8B20-8AD5155565D7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E919346-DB66-41B1-9C63-E4881A7C2638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61D318-4FD8-436B-A59D-65971BE8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85720" y="500043"/>
            <a:ext cx="842968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8000" b="1" dirty="0" smtClean="0">
                <a:solidFill>
                  <a:srgbClr val="FF3300"/>
                </a:solidFill>
              </a:rPr>
              <a:t>      DÖRDER RİTMİK SAYMA</a:t>
            </a:r>
            <a:endParaRPr lang="tr-TR" sz="8000" b="1" dirty="0">
              <a:solidFill>
                <a:srgbClr val="FF3300"/>
              </a:solidFill>
            </a:endParaRPr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00504"/>
            <a:ext cx="2600325" cy="2338386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857628"/>
            <a:ext cx="2600325" cy="2338386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786190"/>
            <a:ext cx="2600325" cy="2266948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75" y="3714752"/>
            <a:ext cx="2600325" cy="226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28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32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36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1714480" y="2643182"/>
            <a:ext cx="3643338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4O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On İki Kenarlı"/>
          <p:cNvSpPr/>
          <p:nvPr/>
        </p:nvSpPr>
        <p:spPr>
          <a:xfrm>
            <a:off x="785786" y="1071546"/>
            <a:ext cx="714380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7" name="16 On İki Kenarlı"/>
          <p:cNvSpPr/>
          <p:nvPr/>
        </p:nvSpPr>
        <p:spPr>
          <a:xfrm>
            <a:off x="2285984" y="1000108"/>
            <a:ext cx="714380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9" name="18 On İki Kenarlı"/>
          <p:cNvSpPr/>
          <p:nvPr/>
        </p:nvSpPr>
        <p:spPr>
          <a:xfrm>
            <a:off x="3857620" y="928670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20" name="19 On İki Kenarlı"/>
          <p:cNvSpPr/>
          <p:nvPr/>
        </p:nvSpPr>
        <p:spPr>
          <a:xfrm>
            <a:off x="5143504" y="1000108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16</a:t>
            </a:r>
          </a:p>
        </p:txBody>
      </p:sp>
      <p:sp>
        <p:nvSpPr>
          <p:cNvPr id="22" name="21 On İki Kenarlı"/>
          <p:cNvSpPr/>
          <p:nvPr/>
        </p:nvSpPr>
        <p:spPr>
          <a:xfrm>
            <a:off x="6715140" y="1000108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24" name="23 On İki Kenarlı"/>
          <p:cNvSpPr/>
          <p:nvPr/>
        </p:nvSpPr>
        <p:spPr>
          <a:xfrm>
            <a:off x="5286380" y="2357430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36</a:t>
            </a:r>
          </a:p>
        </p:txBody>
      </p:sp>
      <p:sp>
        <p:nvSpPr>
          <p:cNvPr id="25" name="24 On İki Kenarlı"/>
          <p:cNvSpPr/>
          <p:nvPr/>
        </p:nvSpPr>
        <p:spPr>
          <a:xfrm>
            <a:off x="3857620" y="2357430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32</a:t>
            </a:r>
          </a:p>
        </p:txBody>
      </p:sp>
      <p:sp>
        <p:nvSpPr>
          <p:cNvPr id="26" name="25 On İki Kenarlı"/>
          <p:cNvSpPr/>
          <p:nvPr/>
        </p:nvSpPr>
        <p:spPr>
          <a:xfrm>
            <a:off x="2428860" y="2357430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28</a:t>
            </a:r>
          </a:p>
        </p:txBody>
      </p:sp>
      <p:sp>
        <p:nvSpPr>
          <p:cNvPr id="27" name="26 On İki Kenarlı"/>
          <p:cNvSpPr/>
          <p:nvPr/>
        </p:nvSpPr>
        <p:spPr>
          <a:xfrm>
            <a:off x="714348" y="2357430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24</a:t>
            </a:r>
          </a:p>
        </p:txBody>
      </p:sp>
      <p:pic>
        <p:nvPicPr>
          <p:cNvPr id="35" name="34 Resim" descr="bienen-1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15 Resim" descr="bienen-1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164305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3286124"/>
            <a:ext cx="2600325" cy="2552700"/>
          </a:xfrm>
          <a:prstGeom prst="rect">
            <a:avLst/>
          </a:prstGeom>
          <a:noFill/>
        </p:spPr>
      </p:pic>
      <p:sp>
        <p:nvSpPr>
          <p:cNvPr id="21" name="20 On İki Kenarlı"/>
          <p:cNvSpPr/>
          <p:nvPr/>
        </p:nvSpPr>
        <p:spPr>
          <a:xfrm>
            <a:off x="6786578" y="2285992"/>
            <a:ext cx="785818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40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85720" y="500042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8000" b="1" dirty="0" smtClean="0">
                <a:solidFill>
                  <a:srgbClr val="FF3300"/>
                </a:solidFill>
              </a:rPr>
              <a:t>GERİYE DOĞRU DÖRDER RİTMİK  SAYMA</a:t>
            </a:r>
            <a:endParaRPr lang="tr-TR" sz="8000" b="1" dirty="0">
              <a:solidFill>
                <a:srgbClr val="FF3300"/>
              </a:solidFill>
            </a:endParaRPr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00504"/>
            <a:ext cx="2600325" cy="2338386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857628"/>
            <a:ext cx="2600325" cy="2338386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786190"/>
            <a:ext cx="2600325" cy="2266948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3675" y="3714752"/>
            <a:ext cx="2600325" cy="2266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40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36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32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28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857224" y="357166"/>
            <a:ext cx="5857916" cy="1511300"/>
          </a:xfrm>
          <a:prstGeom prst="wedgeRectCallout">
            <a:avLst>
              <a:gd name="adj1" fmla="val -12583"/>
              <a:gd name="adj2" fmla="val 340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tr-TR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331913" y="692150"/>
            <a:ext cx="70564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6000" b="1" dirty="0">
                <a:solidFill>
                  <a:srgbClr val="FF3300"/>
                </a:solidFill>
              </a:rPr>
              <a:t>2</a:t>
            </a:r>
            <a:r>
              <a:rPr lang="tr-TR" sz="6000" b="1" dirty="0" smtClean="0">
                <a:solidFill>
                  <a:srgbClr val="FF3300"/>
                </a:solidFill>
              </a:rPr>
              <a:t>/A </a:t>
            </a:r>
            <a:r>
              <a:rPr lang="tr-TR" sz="6000" b="1" dirty="0">
                <a:solidFill>
                  <a:srgbClr val="FF3300"/>
                </a:solidFill>
              </a:rPr>
              <a:t>SINIFI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928662" y="2214554"/>
            <a:ext cx="5500726" cy="1584325"/>
          </a:xfrm>
          <a:prstGeom prst="wedgeRectCallout">
            <a:avLst>
              <a:gd name="adj1" fmla="val -28995"/>
              <a:gd name="adj2" fmla="val 301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tr-TR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142977" y="2428868"/>
            <a:ext cx="5143536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dirty="0">
                <a:solidFill>
                  <a:srgbClr val="FF3300"/>
                </a:solidFill>
              </a:rPr>
              <a:t>BİLGİ YUVAMIZIN KUZUCUKLARI</a:t>
            </a:r>
          </a:p>
        </p:txBody>
      </p:sp>
      <p:graphicFrame>
        <p:nvGraphicFramePr>
          <p:cNvPr id="21505" name="Object 8"/>
          <p:cNvGraphicFramePr>
            <a:graphicFrameLocks noChangeAspect="1"/>
          </p:cNvGraphicFramePr>
          <p:nvPr/>
        </p:nvGraphicFramePr>
        <p:xfrm>
          <a:off x="928662" y="4786322"/>
          <a:ext cx="1450973" cy="144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2" name="Klip" r:id="rId3" imgW="1665000" imgH="1657440" progId="">
                  <p:embed/>
                </p:oleObj>
              </mc:Choice>
              <mc:Fallback>
                <p:oleObj name="Klip" r:id="rId3" imgW="1665000" imgH="165744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4786322"/>
                        <a:ext cx="1450973" cy="14440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6" name="Object 8"/>
          <p:cNvGraphicFramePr>
            <a:graphicFrameLocks noChangeAspect="1"/>
          </p:cNvGraphicFramePr>
          <p:nvPr/>
        </p:nvGraphicFramePr>
        <p:xfrm>
          <a:off x="3214678" y="4786322"/>
          <a:ext cx="1450973" cy="144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3" name="Klip" r:id="rId5" imgW="1665000" imgH="1657440" progId="">
                  <p:embed/>
                </p:oleObj>
              </mc:Choice>
              <mc:Fallback>
                <p:oleObj name="Klip" r:id="rId5" imgW="1665000" imgH="16574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78" y="4786322"/>
                        <a:ext cx="1450973" cy="14440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8"/>
          <p:cNvGraphicFramePr>
            <a:graphicFrameLocks noChangeAspect="1"/>
          </p:cNvGraphicFramePr>
          <p:nvPr/>
        </p:nvGraphicFramePr>
        <p:xfrm>
          <a:off x="5072066" y="4786322"/>
          <a:ext cx="1379535" cy="137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4" name="Klip" r:id="rId6" imgW="1665000" imgH="1657440" progId="">
                  <p:embed/>
                </p:oleObj>
              </mc:Choice>
              <mc:Fallback>
                <p:oleObj name="Klip" r:id="rId6" imgW="1665000" imgH="16574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4786322"/>
                        <a:ext cx="1379535" cy="1372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24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20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16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12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8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>
                <a:latin typeface="Tahoma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On İki Kenarlı"/>
          <p:cNvSpPr/>
          <p:nvPr/>
        </p:nvSpPr>
        <p:spPr>
          <a:xfrm>
            <a:off x="642910" y="1071546"/>
            <a:ext cx="1071570" cy="714380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40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On İki Kenarlı"/>
          <p:cNvSpPr/>
          <p:nvPr/>
        </p:nvSpPr>
        <p:spPr>
          <a:xfrm>
            <a:off x="2285984" y="1000108"/>
            <a:ext cx="928694" cy="857256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36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On İki Kenarlı"/>
          <p:cNvSpPr/>
          <p:nvPr/>
        </p:nvSpPr>
        <p:spPr>
          <a:xfrm>
            <a:off x="3857620" y="928670"/>
            <a:ext cx="928694" cy="928694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>
                <a:latin typeface="Arial" pitchFamily="34" charset="0"/>
                <a:cs typeface="Arial" pitchFamily="34" charset="0"/>
              </a:rPr>
              <a:t>3</a:t>
            </a:r>
            <a:r>
              <a:rPr lang="tr-TR" sz="3200" dirty="0" smtClean="0">
                <a:latin typeface="Arial" pitchFamily="34" charset="0"/>
                <a:cs typeface="Arial" pitchFamily="34" charset="0"/>
              </a:rPr>
              <a:t>2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On İki Kenarlı"/>
          <p:cNvSpPr/>
          <p:nvPr/>
        </p:nvSpPr>
        <p:spPr>
          <a:xfrm>
            <a:off x="5143504" y="1000108"/>
            <a:ext cx="928694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28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On İki Kenarlı"/>
          <p:cNvSpPr/>
          <p:nvPr/>
        </p:nvSpPr>
        <p:spPr>
          <a:xfrm>
            <a:off x="6643702" y="928670"/>
            <a:ext cx="1071570" cy="928694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24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On İki Kenarlı"/>
          <p:cNvSpPr/>
          <p:nvPr/>
        </p:nvSpPr>
        <p:spPr>
          <a:xfrm>
            <a:off x="714348" y="2786058"/>
            <a:ext cx="1000132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20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" name="34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28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929066"/>
            <a:ext cx="2600325" cy="2552700"/>
          </a:xfrm>
          <a:prstGeom prst="rect">
            <a:avLst/>
          </a:prstGeom>
          <a:noFill/>
        </p:spPr>
      </p:pic>
      <p:sp>
        <p:nvSpPr>
          <p:cNvPr id="23" name="22 On İki Kenarlı"/>
          <p:cNvSpPr/>
          <p:nvPr/>
        </p:nvSpPr>
        <p:spPr>
          <a:xfrm>
            <a:off x="2214546" y="2857496"/>
            <a:ext cx="1000132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16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On İki Kenarlı"/>
          <p:cNvSpPr/>
          <p:nvPr/>
        </p:nvSpPr>
        <p:spPr>
          <a:xfrm>
            <a:off x="3929058" y="2857496"/>
            <a:ext cx="1000132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12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On İki Kenarlı"/>
          <p:cNvSpPr/>
          <p:nvPr/>
        </p:nvSpPr>
        <p:spPr>
          <a:xfrm>
            <a:off x="5500694" y="2714620"/>
            <a:ext cx="1000132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8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On İki Kenarlı"/>
          <p:cNvSpPr/>
          <p:nvPr/>
        </p:nvSpPr>
        <p:spPr>
          <a:xfrm>
            <a:off x="6858016" y="2714620"/>
            <a:ext cx="1000132" cy="1000132"/>
          </a:xfrm>
          <a:prstGeom prst="dodecagon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dirty="0" smtClean="0">
                <a:latin typeface="Arial" pitchFamily="34" charset="0"/>
                <a:cs typeface="Arial" pitchFamily="34" charset="0"/>
              </a:rPr>
              <a:t>4</a:t>
            </a:r>
            <a:endParaRPr lang="tr-TR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30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200024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31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14338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32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85776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33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143380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35 Resim" descr="bienen-1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786322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0" grpId="0" animBg="1"/>
      <p:bldP spid="22" grpId="0" animBg="1"/>
      <p:bldP spid="27" grpId="0" animBg="1"/>
      <p:bldP spid="23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50825" y="2852738"/>
            <a:ext cx="8532813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Hazırlayan : Tuncay Yıldırıcı</a:t>
            </a:r>
          </a:p>
        </p:txBody>
      </p:sp>
      <p:graphicFrame>
        <p:nvGraphicFramePr>
          <p:cNvPr id="1028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0" y="428604"/>
          <a:ext cx="1665287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Klip" r:id="rId3" imgW="1665000" imgH="1657440" progId="">
                  <p:embed/>
                </p:oleObj>
              </mc:Choice>
              <mc:Fallback>
                <p:oleObj name="Klip" r:id="rId3" imgW="1665000" imgH="165744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428604"/>
                        <a:ext cx="1665287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Object 8"/>
          <p:cNvGraphicFramePr>
            <a:graphicFrameLocks noChangeAspect="1"/>
          </p:cNvGraphicFramePr>
          <p:nvPr/>
        </p:nvGraphicFramePr>
        <p:xfrm>
          <a:off x="1214414" y="571480"/>
          <a:ext cx="1665287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name="Klip" r:id="rId5" imgW="1665000" imgH="1657440" progId="">
                  <p:embed/>
                </p:oleObj>
              </mc:Choice>
              <mc:Fallback>
                <p:oleObj name="Klip" r:id="rId5" imgW="1665000" imgH="16574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571480"/>
                        <a:ext cx="1665287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8"/>
          <p:cNvGraphicFramePr>
            <a:graphicFrameLocks noChangeAspect="1"/>
          </p:cNvGraphicFramePr>
          <p:nvPr/>
        </p:nvGraphicFramePr>
        <p:xfrm>
          <a:off x="1142976" y="4500570"/>
          <a:ext cx="1665287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Klip" r:id="rId6" imgW="1665000" imgH="1657440" progId="">
                  <p:embed/>
                </p:oleObj>
              </mc:Choice>
              <mc:Fallback>
                <p:oleObj name="Klip" r:id="rId6" imgW="1665000" imgH="16574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500570"/>
                        <a:ext cx="1665287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8" name="Object 8"/>
          <p:cNvGraphicFramePr>
            <a:graphicFrameLocks noChangeAspect="1"/>
          </p:cNvGraphicFramePr>
          <p:nvPr/>
        </p:nvGraphicFramePr>
        <p:xfrm>
          <a:off x="4071934" y="4071942"/>
          <a:ext cx="1665287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Klip" r:id="rId7" imgW="1665000" imgH="1657440" progId="">
                  <p:embed/>
                </p:oleObj>
              </mc:Choice>
              <mc:Fallback>
                <p:oleObj name="Klip" r:id="rId7" imgW="1665000" imgH="165744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4" y="4071942"/>
                        <a:ext cx="1665287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>
                <a:latin typeface="Tahoma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8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12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16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20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324" name="AutoShape 4" descr="http://s006.radikal.ru/i214/1210/e6/b32fdfd99d64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2600325" cy="2552700"/>
          </a:xfrm>
          <a:prstGeom prst="rect">
            <a:avLst/>
          </a:prstGeom>
          <a:noFill/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0"/>
            <a:ext cx="2600325" cy="2552700"/>
          </a:xfrm>
          <a:prstGeom prst="rect">
            <a:avLst/>
          </a:prstGeom>
          <a:noFill/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0"/>
            <a:ext cx="2600325" cy="2552700"/>
          </a:xfrm>
          <a:prstGeom prst="rect">
            <a:avLst/>
          </a:prstGeom>
          <a:noFill/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2600325" cy="2552700"/>
          </a:xfrm>
          <a:prstGeom prst="rect">
            <a:avLst/>
          </a:prstGeom>
          <a:noFill/>
        </p:spPr>
      </p:pic>
      <p:pic>
        <p:nvPicPr>
          <p:cNvPr id="56326" name="Picture 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28" name="Picture 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0" name="Picture 1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2" name="Picture 12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5072074"/>
            <a:ext cx="1143000" cy="1095376"/>
          </a:xfrm>
          <a:prstGeom prst="rect">
            <a:avLst/>
          </a:prstGeom>
          <a:noFill/>
        </p:spPr>
      </p:pic>
      <p:pic>
        <p:nvPicPr>
          <p:cNvPr id="56334" name="Picture 14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6" name="Picture 16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38" name="Picture 18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929198"/>
            <a:ext cx="1143000" cy="1095376"/>
          </a:xfrm>
          <a:prstGeom prst="rect">
            <a:avLst/>
          </a:prstGeom>
          <a:noFill/>
        </p:spPr>
      </p:pic>
      <p:pic>
        <p:nvPicPr>
          <p:cNvPr id="56340" name="Picture 20" descr="Saint Bernard puppy wagging it's tai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857760"/>
            <a:ext cx="1143000" cy="1095376"/>
          </a:xfrm>
          <a:prstGeom prst="rect">
            <a:avLst/>
          </a:prstGeom>
          <a:noFill/>
        </p:spPr>
      </p:pic>
      <p:sp>
        <p:nvSpPr>
          <p:cNvPr id="19" name="Text Box 250"/>
          <p:cNvSpPr txBox="1">
            <a:spLocks noChangeArrowheads="1"/>
          </p:cNvSpPr>
          <p:nvPr/>
        </p:nvSpPr>
        <p:spPr bwMode="auto">
          <a:xfrm>
            <a:off x="2643174" y="2643182"/>
            <a:ext cx="2714644" cy="240065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5000" b="1" dirty="0" smtClean="0">
                <a:latin typeface="Tahoma" pitchFamily="34" charset="0"/>
              </a:rPr>
              <a:t>24</a:t>
            </a:r>
            <a:endParaRPr lang="tr-TR" sz="15000" b="1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145</TotalTime>
  <Words>100</Words>
  <Application>Microsoft Office PowerPoint</Application>
  <PresentationFormat>Ekran Gösterisi (4:3)</PresentationFormat>
  <Paragraphs>87</Paragraphs>
  <Slides>26</Slides>
  <Notes>21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4" baseType="lpstr">
      <vt:lpstr>Arial</vt:lpstr>
      <vt:lpstr>Arial Black</vt:lpstr>
      <vt:lpstr>Calibri</vt:lpstr>
      <vt:lpstr>Franklin Gothic Book</vt:lpstr>
      <vt:lpstr>Tahoma</vt:lpstr>
      <vt:lpstr>Wingdings 2</vt:lpstr>
      <vt:lpstr>Teknik</vt:lpstr>
      <vt:lpstr>Klip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ilker</dc:creator>
  <cp:keywords>www.sorubak.com</cp:keywords>
  <cp:lastModifiedBy>doğan</cp:lastModifiedBy>
  <cp:revision>37</cp:revision>
  <dcterms:created xsi:type="dcterms:W3CDTF">2012-01-06T20:56:32Z</dcterms:created>
  <dcterms:modified xsi:type="dcterms:W3CDTF">2015-10-30T09:47:57Z</dcterms:modified>
</cp:coreProperties>
</file>