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6" r:id="rId2"/>
    <p:sldId id="257" r:id="rId3"/>
    <p:sldId id="258" r:id="rId4"/>
    <p:sldId id="259" r:id="rId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DBE106-8876-46F3-8E4C-4AFA3BF390ED}" type="datetimeFigureOut">
              <a:rPr lang="tr-TR" smtClean="0"/>
              <a:t>27.10.2015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30494A-6338-421B-AC71-7767526DA9C5}" type="slidenum">
              <a:rPr lang="tr-TR" smtClean="0"/>
              <a:t>‹#›</a:t>
            </a:fld>
            <a:endParaRPr lang="tr-TR"/>
          </a:p>
        </p:txBody>
      </p:sp>
    </p:spTree>
    <p:extLst>
      <p:ext uri="{BB962C8B-B14F-4D97-AF65-F5344CB8AC3E}">
        <p14:creationId xmlns:p14="http://schemas.microsoft.com/office/powerpoint/2010/main" val="1842708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smtClean="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7130494A-6338-421B-AC71-7767526DA9C5}" type="slidenum">
              <a:rPr lang="tr-TR" smtClean="0"/>
              <a:t>4</a:t>
            </a:fld>
            <a:endParaRPr lang="tr-TR"/>
          </a:p>
        </p:txBody>
      </p:sp>
    </p:spTree>
    <p:extLst>
      <p:ext uri="{BB962C8B-B14F-4D97-AF65-F5344CB8AC3E}">
        <p14:creationId xmlns:p14="http://schemas.microsoft.com/office/powerpoint/2010/main" val="3371643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7" name="6 Dikdörtgen"/>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2362200" y="4038600"/>
            <a:ext cx="6477000" cy="1828800"/>
          </a:xfrm>
        </p:spPr>
        <p:txBody>
          <a:bodyPr anchor="b"/>
          <a:lstStyle>
            <a:lvl1pPr>
              <a:defRPr cap="all" baseline="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E7D21C5F-3D29-45A4-A91E-6B50F4C3FC0F}" type="datetimeFigureOut">
              <a:rPr lang="tr-TR" smtClean="0"/>
              <a:t>27.10.2015</a:t>
            </a:fld>
            <a:endParaRPr lang="tr-TR"/>
          </a:p>
        </p:txBody>
      </p:sp>
      <p:sp>
        <p:nvSpPr>
          <p:cNvPr id="17" name="16 Altbilgi Yer Tutucusu"/>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tr-TR"/>
          </a:p>
        </p:txBody>
      </p:sp>
      <p:sp>
        <p:nvSpPr>
          <p:cNvPr id="29" name="28 Slayt Numarası Yer Tutucusu"/>
          <p:cNvSpPr>
            <a:spLocks noGrp="1"/>
          </p:cNvSpPr>
          <p:nvPr>
            <p:ph type="sldNum" sz="quarter" idx="12"/>
          </p:nvPr>
        </p:nvSpPr>
        <p:spPr>
          <a:xfrm>
            <a:off x="8001000" y="228600"/>
            <a:ext cx="838200" cy="381000"/>
          </a:xfrm>
        </p:spPr>
        <p:txBody>
          <a:bodyPr/>
          <a:lstStyle>
            <a:lvl1pPr>
              <a:defRPr>
                <a:solidFill>
                  <a:schemeClr val="tx2"/>
                </a:solidFill>
              </a:defRPr>
            </a:lvl1pPr>
          </a:lstStyle>
          <a:p>
            <a:fld id="{B1615AB3-843F-4CFF-835C-A15616EBEE8C}"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7D21C5F-3D29-45A4-A91E-6B50F4C3FC0F}" type="datetimeFigureOut">
              <a:rPr lang="tr-TR" smtClean="0"/>
              <a:t>27.10.2015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615AB3-843F-4CFF-835C-A15616EBEE8C}"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1"/>
      </p:bgRef>
    </p:bg>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609600"/>
            <a:ext cx="2057400" cy="55165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609600"/>
            <a:ext cx="5562600" cy="5516564"/>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6553200" y="6248402"/>
            <a:ext cx="2209800" cy="365125"/>
          </a:xfrm>
        </p:spPr>
        <p:txBody>
          <a:bodyPr/>
          <a:lstStyle/>
          <a:p>
            <a:fld id="{E7D21C5F-3D29-45A4-A91E-6B50F4C3FC0F}" type="datetimeFigureOut">
              <a:rPr lang="tr-TR" smtClean="0"/>
              <a:t>27.10.2015</a:t>
            </a:fld>
            <a:endParaRPr lang="tr-TR"/>
          </a:p>
        </p:txBody>
      </p:sp>
      <p:sp>
        <p:nvSpPr>
          <p:cNvPr id="5" name="4 Altbilgi Yer Tutucusu"/>
          <p:cNvSpPr>
            <a:spLocks noGrp="1"/>
          </p:cNvSpPr>
          <p:nvPr>
            <p:ph type="ftr" sz="quarter" idx="11"/>
          </p:nvPr>
        </p:nvSpPr>
        <p:spPr>
          <a:xfrm>
            <a:off x="457201" y="6248207"/>
            <a:ext cx="5573483" cy="365125"/>
          </a:xfrm>
        </p:spPr>
        <p:txBody>
          <a:bodyPr/>
          <a:lstStyle/>
          <a:p>
            <a:endParaRPr lang="tr-TR"/>
          </a:p>
        </p:txBody>
      </p:sp>
      <p:sp>
        <p:nvSpPr>
          <p:cNvPr id="7" name="6 Dikdörtgen"/>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7 Dikdörtgen"/>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8 Dikdörtgen"/>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5 Slayt Numarası Yer Tutucusu"/>
          <p:cNvSpPr>
            <a:spLocks noGrp="1"/>
          </p:cNvSpPr>
          <p:nvPr>
            <p:ph type="sldNum" sz="quarter" idx="12"/>
          </p:nvPr>
        </p:nvSpPr>
        <p:spPr>
          <a:xfrm rot="5400000">
            <a:off x="5989638" y="144462"/>
            <a:ext cx="533400" cy="244476"/>
          </a:xfrm>
        </p:spPr>
        <p:txBody>
          <a:bodyPr/>
          <a:lstStyle/>
          <a:p>
            <a:fld id="{B1615AB3-843F-4CFF-835C-A15616EBEE8C}"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12648" y="228600"/>
            <a:ext cx="8153400" cy="990600"/>
          </a:xfrm>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E7D21C5F-3D29-45A4-A91E-6B50F4C3FC0F}" type="datetimeFigureOut">
              <a:rPr lang="tr-TR" smtClean="0"/>
              <a:t>27.10.2015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lvl1pPr>
              <a:defRPr>
                <a:solidFill>
                  <a:srgbClr val="FFFFFF"/>
                </a:solidFill>
              </a:defRPr>
            </a:lvl1pPr>
          </a:lstStyle>
          <a:p>
            <a:fld id="{B1615AB3-843F-4CFF-835C-A15616EBEE8C}" type="slidenum">
              <a:rPr lang="tr-TR" smtClean="0"/>
              <a:t>‹#›</a:t>
            </a:fld>
            <a:endParaRPr lang="tr-TR"/>
          </a:p>
        </p:txBody>
      </p:sp>
      <p:sp>
        <p:nvSpPr>
          <p:cNvPr id="8" name="7 İçerik Yer Tutucusu"/>
          <p:cNvSpPr>
            <a:spLocks noGrp="1"/>
          </p:cNvSpPr>
          <p:nvPr>
            <p:ph sz="quarter" idx="1"/>
          </p:nvPr>
        </p:nvSpPr>
        <p:spPr>
          <a:xfrm>
            <a:off x="612648" y="1600200"/>
            <a:ext cx="8153400" cy="44958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7" name="6 Dikdörtgen"/>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E7D21C5F-3D29-45A4-A91E-6B50F4C3FC0F}" type="datetimeFigureOut">
              <a:rPr lang="tr-TR" smtClean="0"/>
              <a:t>27.10.2015</a:t>
            </a:fld>
            <a:endParaRPr lang="tr-TR"/>
          </a:p>
        </p:txBody>
      </p:sp>
      <p:sp>
        <p:nvSpPr>
          <p:cNvPr id="13" name="12 Slayt Numarası Yer Tutucusu"/>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1615AB3-843F-4CFF-835C-A15616EBEE8C}" type="slidenum">
              <a:rPr lang="tr-TR" smtClean="0"/>
              <a:t>‹#›</a:t>
            </a:fld>
            <a:endParaRPr lang="tr-TR"/>
          </a:p>
        </p:txBody>
      </p:sp>
      <p:sp>
        <p:nvSpPr>
          <p:cNvPr id="14" name="13 Altbilgi Yer Tutucusu"/>
          <p:cNvSpPr>
            <a:spLocks noGrp="1"/>
          </p:cNvSpPr>
          <p:nvPr>
            <p:ph type="ftr" sz="quarter" idx="12"/>
          </p:nvPr>
        </p:nvSpPr>
        <p:spPr/>
        <p:txBody>
          <a:bodyPr/>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9" name="8 İçerik Yer Tutucusu"/>
          <p:cNvSpPr>
            <a:spLocks noGrp="1"/>
          </p:cNvSpPr>
          <p:nvPr>
            <p:ph sz="quarter" idx="1"/>
          </p:nvPr>
        </p:nvSpPr>
        <p:spPr>
          <a:xfrm>
            <a:off x="609600"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844901"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8" name="7 Veri Yer Tutucusu"/>
          <p:cNvSpPr>
            <a:spLocks noGrp="1"/>
          </p:cNvSpPr>
          <p:nvPr>
            <p:ph type="dt" sz="half" idx="15"/>
          </p:nvPr>
        </p:nvSpPr>
        <p:spPr/>
        <p:txBody>
          <a:bodyPr rtlCol="0"/>
          <a:lstStyle/>
          <a:p>
            <a:fld id="{E7D21C5F-3D29-45A4-A91E-6B50F4C3FC0F}" type="datetimeFigureOut">
              <a:rPr lang="tr-TR" smtClean="0"/>
              <a:t>27.10.2015</a:t>
            </a:fld>
            <a:endParaRPr lang="tr-TR"/>
          </a:p>
        </p:txBody>
      </p:sp>
      <p:sp>
        <p:nvSpPr>
          <p:cNvPr id="10" name="9 Slayt Numarası Yer Tutucusu"/>
          <p:cNvSpPr>
            <a:spLocks noGrp="1"/>
          </p:cNvSpPr>
          <p:nvPr>
            <p:ph type="sldNum" sz="quarter" idx="16"/>
          </p:nvPr>
        </p:nvSpPr>
        <p:spPr/>
        <p:txBody>
          <a:bodyPr rtlCol="0"/>
          <a:lstStyle/>
          <a:p>
            <a:fld id="{B1615AB3-843F-4CFF-835C-A15616EBEE8C}" type="slidenum">
              <a:rPr lang="tr-TR" smtClean="0"/>
              <a:t>‹#›</a:t>
            </a:fld>
            <a:endParaRPr lang="tr-TR"/>
          </a:p>
        </p:txBody>
      </p:sp>
      <p:sp>
        <p:nvSpPr>
          <p:cNvPr id="12" name="11 Altbilgi Yer Tutucusu"/>
          <p:cNvSpPr>
            <a:spLocks noGrp="1"/>
          </p:cNvSpPr>
          <p:nvPr>
            <p:ph type="ftr" sz="quarter" idx="17"/>
          </p:nvPr>
        </p:nvSpPr>
        <p:spPr/>
        <p:txBody>
          <a:bodyPr rtlCol="0"/>
          <a:lstStyle/>
          <a:p>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33400" y="273050"/>
            <a:ext cx="8153400" cy="869950"/>
          </a:xfrm>
        </p:spPr>
        <p:txBody>
          <a:bodyPr anchor="ctr"/>
          <a:lstStyle>
            <a:lvl1pPr>
              <a:defRPr/>
            </a:lvl1pPr>
          </a:lstStyle>
          <a:p>
            <a:r>
              <a:rPr kumimoji="0" lang="tr-TR" smtClean="0"/>
              <a:t>Asıl başlık stili için tıklatın</a:t>
            </a:r>
            <a:endParaRPr kumimoji="0" lang="en-US"/>
          </a:p>
        </p:txBody>
      </p:sp>
      <p:sp>
        <p:nvSpPr>
          <p:cNvPr id="11" name="10 İçerik Yer Tutucusu"/>
          <p:cNvSpPr>
            <a:spLocks noGrp="1"/>
          </p:cNvSpPr>
          <p:nvPr>
            <p:ph sz="quarter" idx="2"/>
          </p:nvPr>
        </p:nvSpPr>
        <p:spPr>
          <a:xfrm>
            <a:off x="609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800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5"/>
          </p:nvPr>
        </p:nvSpPr>
        <p:spPr/>
        <p:txBody>
          <a:bodyPr rtlCol="0"/>
          <a:lstStyle/>
          <a:p>
            <a:fld id="{E7D21C5F-3D29-45A4-A91E-6B50F4C3FC0F}" type="datetimeFigureOut">
              <a:rPr lang="tr-TR" smtClean="0"/>
              <a:t>27.10.2015</a:t>
            </a:fld>
            <a:endParaRPr lang="tr-TR"/>
          </a:p>
        </p:txBody>
      </p:sp>
      <p:sp>
        <p:nvSpPr>
          <p:cNvPr id="12" name="11 Slayt Numarası Yer Tutucusu"/>
          <p:cNvSpPr>
            <a:spLocks noGrp="1"/>
          </p:cNvSpPr>
          <p:nvPr>
            <p:ph type="sldNum" sz="quarter" idx="16"/>
          </p:nvPr>
        </p:nvSpPr>
        <p:spPr/>
        <p:txBody>
          <a:bodyPr rtlCol="0"/>
          <a:lstStyle/>
          <a:p>
            <a:fld id="{B1615AB3-843F-4CFF-835C-A15616EBEE8C}" type="slidenum">
              <a:rPr lang="tr-TR" smtClean="0"/>
              <a:t>‹#›</a:t>
            </a:fld>
            <a:endParaRPr lang="tr-TR"/>
          </a:p>
        </p:txBody>
      </p:sp>
      <p:sp>
        <p:nvSpPr>
          <p:cNvPr id="14" name="13 Altbilgi Yer Tutucusu"/>
          <p:cNvSpPr>
            <a:spLocks noGrp="1"/>
          </p:cNvSpPr>
          <p:nvPr>
            <p:ph type="ftr" sz="quarter" idx="17"/>
          </p:nvPr>
        </p:nvSpPr>
        <p:spPr/>
        <p:txBody>
          <a:bodyPr rtlCol="0"/>
          <a:lstStyle/>
          <a:p>
            <a:endParaRPr lang="tr-TR"/>
          </a:p>
        </p:txBody>
      </p:sp>
      <p:sp>
        <p:nvSpPr>
          <p:cNvPr id="16" name="15 Metin Yer Tutucusu"/>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5" name="14 Metin Yer Tutucusu"/>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E7D21C5F-3D29-45A4-A91E-6B50F4C3FC0F}" type="datetimeFigureOut">
              <a:rPr lang="tr-TR" smtClean="0"/>
              <a:t>27.10.2015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lvl1pPr>
              <a:defRPr>
                <a:solidFill>
                  <a:srgbClr val="FFFFFF"/>
                </a:solidFill>
              </a:defRPr>
            </a:lvl1pPr>
          </a:lstStyle>
          <a:p>
            <a:fld id="{B1615AB3-843F-4CFF-835C-A15616EBEE8C}"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7D21C5F-3D29-45A4-A91E-6B50F4C3FC0F}" type="datetimeFigureOut">
              <a:rPr lang="tr-TR" smtClean="0"/>
              <a:t>27.10.2015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a:xfrm>
            <a:off x="0" y="6248400"/>
            <a:ext cx="533400" cy="381000"/>
          </a:xfrm>
        </p:spPr>
        <p:txBody>
          <a:bodyPr/>
          <a:lstStyle>
            <a:lvl1pPr>
              <a:defRPr>
                <a:solidFill>
                  <a:schemeClr val="tx2"/>
                </a:solidFill>
              </a:defRPr>
            </a:lvl1pPr>
          </a:lstStyle>
          <a:p>
            <a:fld id="{B1615AB3-843F-4CFF-835C-A15616EBEE8C}"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73050"/>
            <a:ext cx="8077200" cy="869950"/>
          </a:xfrm>
        </p:spPr>
        <p:txBody>
          <a:bodyPr anchor="ctr"/>
          <a:lstStyle>
            <a:lvl1pPr algn="l">
              <a:buNone/>
              <a:defRPr sz="4400" b="0"/>
            </a:lvl1p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E7D21C5F-3D29-45A4-A91E-6B50F4C3FC0F}" type="datetimeFigureOut">
              <a:rPr lang="tr-TR" smtClean="0"/>
              <a:t>27.10.2015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lvl1pPr>
              <a:defRPr>
                <a:solidFill>
                  <a:srgbClr val="FFFFFF"/>
                </a:solidFill>
              </a:defRPr>
            </a:lvl1pPr>
          </a:lstStyle>
          <a:p>
            <a:fld id="{B1615AB3-843F-4CFF-835C-A15616EBEE8C}" type="slidenum">
              <a:rPr lang="tr-TR" smtClean="0"/>
              <a:t>‹#›</a:t>
            </a:fld>
            <a:endParaRPr lang="tr-TR"/>
          </a:p>
        </p:txBody>
      </p:sp>
      <p:sp>
        <p:nvSpPr>
          <p:cNvPr id="3" name="2 Metin Yer Tutucusu"/>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9" name="8 İçerik Yer Tutucusu"/>
          <p:cNvSpPr>
            <a:spLocks noGrp="1"/>
          </p:cNvSpPr>
          <p:nvPr>
            <p:ph sz="quarter" idx="1"/>
          </p:nvPr>
        </p:nvSpPr>
        <p:spPr>
          <a:xfrm>
            <a:off x="2362200" y="1752600"/>
            <a:ext cx="6400800" cy="4419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3">
        <a:schemeClr val="bg2"/>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8" name="7 Dikdörtgen"/>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tr-TR" smtClean="0"/>
              <a:t>Asıl başlık stili için tıklatın</a:t>
            </a:r>
            <a:endParaRPr kumimoji="0" lang="en-US"/>
          </a:p>
        </p:txBody>
      </p:sp>
      <p:sp>
        <p:nvSpPr>
          <p:cNvPr id="11" name="10 Dikdörtgen"/>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Veri Yer Tutucusu"/>
          <p:cNvSpPr>
            <a:spLocks noGrp="1"/>
          </p:cNvSpPr>
          <p:nvPr>
            <p:ph type="dt" sz="half" idx="10"/>
          </p:nvPr>
        </p:nvSpPr>
        <p:spPr>
          <a:xfrm>
            <a:off x="6248400" y="6248400"/>
            <a:ext cx="2667000" cy="365125"/>
          </a:xfrm>
        </p:spPr>
        <p:txBody>
          <a:bodyPr rtlCol="0"/>
          <a:lstStyle/>
          <a:p>
            <a:fld id="{E7D21C5F-3D29-45A4-A91E-6B50F4C3FC0F}" type="datetimeFigureOut">
              <a:rPr lang="tr-TR" smtClean="0"/>
              <a:t>27.10.2015</a:t>
            </a:fld>
            <a:endParaRPr lang="tr-TR"/>
          </a:p>
        </p:txBody>
      </p:sp>
      <p:sp>
        <p:nvSpPr>
          <p:cNvPr id="13" name="12 Slayt Numarası Yer Tutucusu"/>
          <p:cNvSpPr>
            <a:spLocks noGrp="1"/>
          </p:cNvSpPr>
          <p:nvPr>
            <p:ph type="sldNum" sz="quarter" idx="11"/>
          </p:nvPr>
        </p:nvSpPr>
        <p:spPr>
          <a:xfrm>
            <a:off x="0" y="4667249"/>
            <a:ext cx="1447800" cy="663578"/>
          </a:xfrm>
        </p:spPr>
        <p:txBody>
          <a:bodyPr rtlCol="0"/>
          <a:lstStyle>
            <a:lvl1pPr>
              <a:defRPr sz="2800"/>
            </a:lvl1pPr>
          </a:lstStyle>
          <a:p>
            <a:fld id="{B1615AB3-843F-4CFF-835C-A15616EBEE8C}" type="slidenum">
              <a:rPr lang="tr-TR" smtClean="0"/>
              <a:t>‹#›</a:t>
            </a:fld>
            <a:endParaRPr lang="tr-TR"/>
          </a:p>
        </p:txBody>
      </p:sp>
      <p:sp>
        <p:nvSpPr>
          <p:cNvPr id="14" name="13 Altbilgi Yer Tutucusu"/>
          <p:cNvSpPr>
            <a:spLocks noGrp="1"/>
          </p:cNvSpPr>
          <p:nvPr>
            <p:ph type="ftr" sz="quarter" idx="12"/>
          </p:nvPr>
        </p:nvSpPr>
        <p:spPr>
          <a:xfrm>
            <a:off x="1600200" y="6248206"/>
            <a:ext cx="4572000" cy="365125"/>
          </a:xfrm>
        </p:spPr>
        <p:txBody>
          <a:bodyPr rtlCol="0"/>
          <a:lstStyle/>
          <a:p>
            <a:endParaRPr lang="tr-TR"/>
          </a:p>
        </p:txBody>
      </p:sp>
      <p:sp>
        <p:nvSpPr>
          <p:cNvPr id="3" name="2 Resim Yer Tutucusu"/>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tr-TR" smtClean="0"/>
              <a:t>Resim eklemek için simgeyi tıklatın</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609600" y="228600"/>
            <a:ext cx="8153400" cy="990600"/>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E7D21C5F-3D29-45A4-A91E-6B50F4C3FC0F}" type="datetimeFigureOut">
              <a:rPr lang="tr-TR" smtClean="0"/>
              <a:t>27.10.2015</a:t>
            </a:fld>
            <a:endParaRPr lang="tr-TR"/>
          </a:p>
        </p:txBody>
      </p:sp>
      <p:sp>
        <p:nvSpPr>
          <p:cNvPr id="3" name="2 Altbilgi Yer Tutucusu"/>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tr-TR"/>
          </a:p>
        </p:txBody>
      </p:sp>
      <p:sp>
        <p:nvSpPr>
          <p:cNvPr id="7" name="6 Dikdörtgen"/>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Slayt Numarası Yer Tutucusu"/>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1615AB3-843F-4CFF-835C-A15616EBEE8C}"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 y="980728"/>
            <a:ext cx="9144000" cy="304698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tr-TR" sz="96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MATEMAT</a:t>
            </a:r>
            <a:r>
              <a:rPr lang="tr-TR" sz="88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İ</a:t>
            </a:r>
            <a:r>
              <a:rPr lang="tr-TR" sz="96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K DERS</a:t>
            </a:r>
            <a:r>
              <a:rPr lang="tr-TR" sz="88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İ</a:t>
            </a:r>
            <a:endParaRPr lang="tr-TR" sz="96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5 Dikdörtgen"/>
          <p:cNvSpPr/>
          <p:nvPr/>
        </p:nvSpPr>
        <p:spPr>
          <a:xfrm>
            <a:off x="106107" y="4797152"/>
            <a:ext cx="9100313"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DO</a:t>
            </a:r>
            <a:r>
              <a:rPr lang="tr-TR" sz="3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Ğ</a:t>
            </a:r>
            <a:r>
              <a:rPr lang="tr-TR" sz="4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AL SAYILARDA YUVARLAMA (ÖZET)</a:t>
            </a:r>
            <a:endParaRPr lang="tr-TR"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6 Dikdörtgen"/>
          <p:cNvSpPr/>
          <p:nvPr/>
        </p:nvSpPr>
        <p:spPr>
          <a:xfrm>
            <a:off x="0" y="6093296"/>
            <a:ext cx="2317109"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tr-TR"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MATEMATİK</a:t>
            </a:r>
            <a:endParaRPr lang="tr-TR"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8" name="7 Dikdörtgen"/>
          <p:cNvSpPr/>
          <p:nvPr/>
        </p:nvSpPr>
        <p:spPr>
          <a:xfrm>
            <a:off x="2339752" y="6093296"/>
            <a:ext cx="6416885" cy="5232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2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DO</a:t>
            </a:r>
            <a:r>
              <a:rPr lang="tr-TR" sz="2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Ğ</a:t>
            </a:r>
            <a:r>
              <a:rPr lang="tr-TR" sz="2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AL SAYILARDA YUVARLAMA (ÖZET)</a:t>
            </a:r>
            <a:endParaRPr lang="tr-TR" sz="2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1"/>
            <a:ext cx="9144000" cy="489364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2400" dirty="0" smtClean="0">
                <a:latin typeface="Ebrima" pitchFamily="2" charset="0"/>
                <a:ea typeface="Ebrima" pitchFamily="2" charset="0"/>
                <a:cs typeface="Ebrima" pitchFamily="2" charset="0"/>
              </a:rPr>
              <a:t>Doğal sayılarda yuvarlama işlemi yapmak için öncelikle bizden hangi basamağı yuvarlamamız gerektiğini öğrenmeliyiz.Eğer bunu bilmez isek zaten yuvarlama işlemini yapamayız.Bizden tüm basamakları yuvarlamamızı isteyebilirler.Örneğin en yakın onluğa yuvarlamamız da istenebilir en yakın binliğe de.Fakat yuvarlamamız istenilen basamak yükseldikçe gerçek sonuçla yuvarlanan sayının arasındaki fark da artar.Yuvarlama yapmak için yuvarlamamız istenen basamağın yanındaki sayıya bakmamız gerekmektedir.Yuvarlama işleminde bir sonraki sayıya mı aynı sayıya yuvarlanacağını rakamlarla anlarız.Yuvarlayacağımız basamakta 5 ve 5’ten sonraki rakamlar geliyorsa bir sonraki sayıya yuvarlanmalıdır.4 ve 4’ten önceki rakamlar geliyor ise aynı sayıya yuvarlanmalıdır.</a:t>
            </a:r>
            <a:endParaRPr lang="tr-TR" sz="2400" dirty="0">
              <a:latin typeface="Ebrima" pitchFamily="2" charset="0"/>
              <a:ea typeface="Ebrima" pitchFamily="2" charset="0"/>
              <a:cs typeface="Ebrima" pitchFamily="2" charset="0"/>
            </a:endParaRPr>
          </a:p>
        </p:txBody>
      </p:sp>
      <p:cxnSp>
        <p:nvCxnSpPr>
          <p:cNvPr id="12" name="11 Düz Bağlayıcı"/>
          <p:cNvCxnSpPr/>
          <p:nvPr/>
        </p:nvCxnSpPr>
        <p:spPr>
          <a:xfrm>
            <a:off x="0" y="5805264"/>
            <a:ext cx="9144000" cy="0"/>
          </a:xfrm>
          <a:prstGeom prst="line">
            <a:avLst/>
          </a:prstGeom>
        </p:spPr>
        <p:style>
          <a:lnRef idx="3">
            <a:schemeClr val="dk1"/>
          </a:lnRef>
          <a:fillRef idx="0">
            <a:schemeClr val="dk1"/>
          </a:fillRef>
          <a:effectRef idx="2">
            <a:schemeClr val="dk1"/>
          </a:effectRef>
          <a:fontRef idx="minor">
            <a:schemeClr val="tx1"/>
          </a:fontRef>
        </p:style>
      </p:cxnSp>
      <p:cxnSp>
        <p:nvCxnSpPr>
          <p:cNvPr id="16" name="15 Düz Bağlayıcı"/>
          <p:cNvCxnSpPr/>
          <p:nvPr/>
        </p:nvCxnSpPr>
        <p:spPr>
          <a:xfrm>
            <a:off x="0" y="5661248"/>
            <a:ext cx="0" cy="288032"/>
          </a:xfrm>
          <a:prstGeom prst="line">
            <a:avLst/>
          </a:prstGeom>
        </p:spPr>
        <p:style>
          <a:lnRef idx="3">
            <a:schemeClr val="dk1"/>
          </a:lnRef>
          <a:fillRef idx="0">
            <a:schemeClr val="dk1"/>
          </a:fillRef>
          <a:effectRef idx="2">
            <a:schemeClr val="dk1"/>
          </a:effectRef>
          <a:fontRef idx="minor">
            <a:schemeClr val="tx1"/>
          </a:fontRef>
        </p:style>
      </p:cxnSp>
      <p:cxnSp>
        <p:nvCxnSpPr>
          <p:cNvPr id="19" name="18 Düz Bağlayıcı"/>
          <p:cNvCxnSpPr/>
          <p:nvPr/>
        </p:nvCxnSpPr>
        <p:spPr>
          <a:xfrm>
            <a:off x="9144000" y="5661248"/>
            <a:ext cx="0" cy="288032"/>
          </a:xfrm>
          <a:prstGeom prst="line">
            <a:avLst/>
          </a:prstGeom>
        </p:spPr>
        <p:style>
          <a:lnRef idx="3">
            <a:schemeClr val="dk1"/>
          </a:lnRef>
          <a:fillRef idx="0">
            <a:schemeClr val="dk1"/>
          </a:fillRef>
          <a:effectRef idx="2">
            <a:schemeClr val="dk1"/>
          </a:effectRef>
          <a:fontRef idx="minor">
            <a:schemeClr val="tx1"/>
          </a:fontRef>
        </p:style>
      </p:cxnSp>
      <p:sp>
        <p:nvSpPr>
          <p:cNvPr id="22" name="21 Metin kutusu"/>
          <p:cNvSpPr txBox="1"/>
          <p:nvPr/>
        </p:nvSpPr>
        <p:spPr>
          <a:xfrm>
            <a:off x="107504" y="5805264"/>
            <a:ext cx="9144000" cy="461665"/>
          </a:xfrm>
          <a:prstGeom prst="rect">
            <a:avLst/>
          </a:prstGeom>
          <a:noFill/>
        </p:spPr>
        <p:txBody>
          <a:bodyPr wrap="square" rtlCol="0">
            <a:spAutoFit/>
          </a:bodyPr>
          <a:lstStyle/>
          <a:p>
            <a:r>
              <a:rPr lang="tr-TR" sz="2400" dirty="0" smtClean="0"/>
              <a:t>1         2          3           4           5           6           7           8           9</a:t>
            </a:r>
            <a:endParaRPr lang="tr-TR" sz="2400" dirty="0"/>
          </a:p>
        </p:txBody>
      </p:sp>
      <p:cxnSp>
        <p:nvCxnSpPr>
          <p:cNvPr id="27" name="26 Düz Bağlayıcı"/>
          <p:cNvCxnSpPr/>
          <p:nvPr/>
        </p:nvCxnSpPr>
        <p:spPr>
          <a:xfrm flipV="1">
            <a:off x="4139952" y="5157192"/>
            <a:ext cx="0" cy="936104"/>
          </a:xfrm>
          <a:prstGeom prst="line">
            <a:avLst/>
          </a:prstGeom>
        </p:spPr>
        <p:style>
          <a:lnRef idx="3">
            <a:schemeClr val="dk1"/>
          </a:lnRef>
          <a:fillRef idx="0">
            <a:schemeClr val="dk1"/>
          </a:fillRef>
          <a:effectRef idx="2">
            <a:schemeClr val="dk1"/>
          </a:effectRef>
          <a:fontRef idx="minor">
            <a:schemeClr val="tx1"/>
          </a:fontRef>
        </p:style>
      </p:cxnSp>
      <p:cxnSp>
        <p:nvCxnSpPr>
          <p:cNvPr id="29" name="28 Düz Bağlayıcı"/>
          <p:cNvCxnSpPr/>
          <p:nvPr/>
        </p:nvCxnSpPr>
        <p:spPr>
          <a:xfrm>
            <a:off x="107504" y="5445224"/>
            <a:ext cx="4608512" cy="0"/>
          </a:xfrm>
          <a:prstGeom prst="line">
            <a:avLst/>
          </a:prstGeom>
        </p:spPr>
        <p:style>
          <a:lnRef idx="3">
            <a:schemeClr val="dk1"/>
          </a:lnRef>
          <a:fillRef idx="0">
            <a:schemeClr val="dk1"/>
          </a:fillRef>
          <a:effectRef idx="2">
            <a:schemeClr val="dk1"/>
          </a:effectRef>
          <a:fontRef idx="minor">
            <a:schemeClr val="tx1"/>
          </a:fontRef>
        </p:style>
      </p:cxnSp>
      <p:sp>
        <p:nvSpPr>
          <p:cNvPr id="35" name="34 Metin kutusu"/>
          <p:cNvSpPr txBox="1"/>
          <p:nvPr/>
        </p:nvSpPr>
        <p:spPr>
          <a:xfrm>
            <a:off x="0" y="5085184"/>
            <a:ext cx="9144000" cy="369332"/>
          </a:xfrm>
          <a:prstGeom prst="rect">
            <a:avLst/>
          </a:prstGeom>
          <a:noFill/>
        </p:spPr>
        <p:txBody>
          <a:bodyPr wrap="square" rtlCol="0">
            <a:spAutoFit/>
          </a:bodyPr>
          <a:lstStyle/>
          <a:p>
            <a:r>
              <a:rPr lang="tr-TR" dirty="0" smtClean="0"/>
              <a:t>        AYNI SAYIYA YUVARLANACAK                              SONRAKİ SAYIYA YUVARLANACAK </a:t>
            </a:r>
            <a:endParaRPr lang="tr-TR" dirty="0"/>
          </a:p>
        </p:txBody>
      </p:sp>
      <p:cxnSp>
        <p:nvCxnSpPr>
          <p:cNvPr id="37" name="36 Düz Bağlayıcı"/>
          <p:cNvCxnSpPr/>
          <p:nvPr/>
        </p:nvCxnSpPr>
        <p:spPr>
          <a:xfrm>
            <a:off x="4716016" y="5445224"/>
            <a:ext cx="3960440" cy="0"/>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627784" y="0"/>
            <a:ext cx="3379451" cy="175432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ÖRNEKLER</a:t>
            </a:r>
          </a:p>
          <a:p>
            <a:pPr algn="ctr"/>
            <a:endParaRPr lang="tr-TR"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5" name="4 Metin kutusu"/>
          <p:cNvSpPr txBox="1"/>
          <p:nvPr/>
        </p:nvSpPr>
        <p:spPr>
          <a:xfrm>
            <a:off x="0" y="836712"/>
            <a:ext cx="9144000" cy="584775"/>
          </a:xfrm>
          <a:prstGeom prst="rect">
            <a:avLst/>
          </a:prstGeom>
          <a:noFill/>
        </p:spPr>
        <p:txBody>
          <a:bodyPr wrap="square" rtlCol="0">
            <a:spAutoFit/>
          </a:bodyPr>
          <a:lstStyle/>
          <a:p>
            <a:r>
              <a:rPr lang="tr-TR" sz="3200" dirty="0" smtClean="0">
                <a:solidFill>
                  <a:schemeClr val="tx1">
                    <a:lumMod val="75000"/>
                  </a:schemeClr>
                </a:solidFill>
                <a:latin typeface="Ebrima" pitchFamily="2" charset="0"/>
                <a:ea typeface="Ebrima" pitchFamily="2" charset="0"/>
                <a:cs typeface="Ebrima" pitchFamily="2" charset="0"/>
              </a:rPr>
              <a:t>En Yakın Onluğa Yuvarlanacak</a:t>
            </a:r>
            <a:endParaRPr lang="tr-TR" sz="3200" dirty="0">
              <a:solidFill>
                <a:schemeClr val="tx1">
                  <a:lumMod val="75000"/>
                </a:schemeClr>
              </a:solidFill>
              <a:latin typeface="Ebrima" pitchFamily="2" charset="0"/>
              <a:ea typeface="Ebrima" pitchFamily="2" charset="0"/>
              <a:cs typeface="Ebrima" pitchFamily="2" charset="0"/>
            </a:endParaRPr>
          </a:p>
        </p:txBody>
      </p:sp>
      <p:sp>
        <p:nvSpPr>
          <p:cNvPr id="6" name="5 Metin kutusu"/>
          <p:cNvSpPr txBox="1"/>
          <p:nvPr/>
        </p:nvSpPr>
        <p:spPr>
          <a:xfrm>
            <a:off x="0" y="1412776"/>
            <a:ext cx="9144000" cy="923330"/>
          </a:xfrm>
          <a:prstGeom prst="rect">
            <a:avLst/>
          </a:prstGeom>
          <a:noFill/>
          <a:ln>
            <a:solidFill>
              <a:schemeClr val="accent1"/>
            </a:solidFill>
          </a:ln>
        </p:spPr>
        <p:txBody>
          <a:bodyPr wrap="square" rtlCol="0">
            <a:spAutoFit/>
          </a:bodyPr>
          <a:lstStyle/>
          <a:p>
            <a:r>
              <a:rPr lang="tr-TR" dirty="0" smtClean="0">
                <a:solidFill>
                  <a:schemeClr val="tx1">
                    <a:lumMod val="75000"/>
                  </a:schemeClr>
                </a:solidFill>
              </a:rPr>
              <a:t>7</a:t>
            </a:r>
            <a:r>
              <a:rPr lang="tr-TR" u="sng" dirty="0" smtClean="0">
                <a:solidFill>
                  <a:schemeClr val="tx1">
                    <a:lumMod val="75000"/>
                  </a:schemeClr>
                </a:solidFill>
              </a:rPr>
              <a:t>7 </a:t>
            </a:r>
            <a:r>
              <a:rPr lang="tr-TR" dirty="0" smtClean="0">
                <a:solidFill>
                  <a:schemeClr val="tx1">
                    <a:lumMod val="75000"/>
                  </a:schemeClr>
                </a:solidFill>
              </a:rPr>
              <a:t>    80     </a:t>
            </a:r>
          </a:p>
          <a:p>
            <a:r>
              <a:rPr lang="tr-TR" dirty="0" smtClean="0">
                <a:solidFill>
                  <a:schemeClr val="tx1">
                    <a:lumMod val="75000"/>
                  </a:schemeClr>
                </a:solidFill>
              </a:rPr>
              <a:t>12</a:t>
            </a:r>
            <a:r>
              <a:rPr lang="tr-TR" u="sng" dirty="0" smtClean="0">
                <a:solidFill>
                  <a:schemeClr val="tx1">
                    <a:lumMod val="75000"/>
                  </a:schemeClr>
                </a:solidFill>
              </a:rPr>
              <a:t>4</a:t>
            </a:r>
            <a:r>
              <a:rPr lang="tr-TR" dirty="0" smtClean="0">
                <a:solidFill>
                  <a:schemeClr val="tx1">
                    <a:lumMod val="75000"/>
                  </a:schemeClr>
                </a:solidFill>
              </a:rPr>
              <a:t>    120</a:t>
            </a:r>
            <a:endParaRPr lang="tr-TR" u="sng" dirty="0" smtClean="0">
              <a:solidFill>
                <a:schemeClr val="tx1">
                  <a:lumMod val="75000"/>
                </a:schemeClr>
              </a:solidFill>
            </a:endParaRPr>
          </a:p>
          <a:p>
            <a:r>
              <a:rPr lang="tr-TR" dirty="0" smtClean="0">
                <a:solidFill>
                  <a:schemeClr val="tx1">
                    <a:lumMod val="75000"/>
                  </a:schemeClr>
                </a:solidFill>
              </a:rPr>
              <a:t>189</a:t>
            </a:r>
            <a:r>
              <a:rPr lang="tr-TR" u="sng" dirty="0" smtClean="0">
                <a:solidFill>
                  <a:schemeClr val="tx1">
                    <a:lumMod val="75000"/>
                  </a:schemeClr>
                </a:solidFill>
              </a:rPr>
              <a:t>5 </a:t>
            </a:r>
            <a:r>
              <a:rPr lang="tr-TR" dirty="0" smtClean="0">
                <a:solidFill>
                  <a:schemeClr val="tx1">
                    <a:lumMod val="75000"/>
                  </a:schemeClr>
                </a:solidFill>
              </a:rPr>
              <a:t>   1900</a:t>
            </a:r>
            <a:endParaRPr lang="tr-TR" u="sng" dirty="0">
              <a:solidFill>
                <a:schemeClr val="tx1">
                  <a:lumMod val="75000"/>
                </a:schemeClr>
              </a:solidFill>
            </a:endParaRPr>
          </a:p>
        </p:txBody>
      </p:sp>
      <p:sp>
        <p:nvSpPr>
          <p:cNvPr id="7" name="6 Çentikli Sağ Ok"/>
          <p:cNvSpPr/>
          <p:nvPr/>
        </p:nvSpPr>
        <p:spPr>
          <a:xfrm>
            <a:off x="395536" y="1484784"/>
            <a:ext cx="216024" cy="216024"/>
          </a:xfrm>
          <a:prstGeom prst="notch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p>
        </p:txBody>
      </p:sp>
      <p:sp>
        <p:nvSpPr>
          <p:cNvPr id="8" name="7 Çentikli Sağ Ok"/>
          <p:cNvSpPr/>
          <p:nvPr/>
        </p:nvSpPr>
        <p:spPr>
          <a:xfrm>
            <a:off x="467544" y="1772816"/>
            <a:ext cx="216024" cy="216024"/>
          </a:xfrm>
          <a:prstGeom prst="notch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p>
        </p:txBody>
      </p:sp>
      <p:sp>
        <p:nvSpPr>
          <p:cNvPr id="10" name="9 Çentikli Sağ Ok"/>
          <p:cNvSpPr/>
          <p:nvPr/>
        </p:nvSpPr>
        <p:spPr>
          <a:xfrm>
            <a:off x="611560" y="2060848"/>
            <a:ext cx="216024" cy="216024"/>
          </a:xfrm>
          <a:prstGeom prst="notch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p>
        </p:txBody>
      </p:sp>
      <p:sp>
        <p:nvSpPr>
          <p:cNvPr id="12" name="11 Metin kutusu"/>
          <p:cNvSpPr txBox="1"/>
          <p:nvPr/>
        </p:nvSpPr>
        <p:spPr>
          <a:xfrm>
            <a:off x="0" y="2348880"/>
            <a:ext cx="9540552" cy="584775"/>
          </a:xfrm>
          <a:prstGeom prst="rect">
            <a:avLst/>
          </a:prstGeom>
          <a:noFill/>
        </p:spPr>
        <p:txBody>
          <a:bodyPr wrap="square" rtlCol="0">
            <a:spAutoFit/>
          </a:bodyPr>
          <a:lstStyle/>
          <a:p>
            <a:r>
              <a:rPr lang="tr-TR" sz="3200" dirty="0" smtClean="0">
                <a:solidFill>
                  <a:schemeClr val="tx1">
                    <a:lumMod val="75000"/>
                  </a:schemeClr>
                </a:solidFill>
                <a:latin typeface="Ebrima" pitchFamily="2" charset="0"/>
                <a:ea typeface="Ebrima" pitchFamily="2" charset="0"/>
                <a:cs typeface="Ebrima" pitchFamily="2" charset="0"/>
              </a:rPr>
              <a:t>En Yakın Yüzlüğe Yuvarlanacak</a:t>
            </a:r>
            <a:endParaRPr lang="tr-TR" sz="3200" dirty="0">
              <a:solidFill>
                <a:schemeClr val="tx1">
                  <a:lumMod val="75000"/>
                </a:schemeClr>
              </a:solidFill>
              <a:latin typeface="Ebrima" pitchFamily="2" charset="0"/>
              <a:ea typeface="Ebrima" pitchFamily="2" charset="0"/>
              <a:cs typeface="Ebrima" pitchFamily="2" charset="0"/>
            </a:endParaRPr>
          </a:p>
        </p:txBody>
      </p:sp>
      <p:sp>
        <p:nvSpPr>
          <p:cNvPr id="13" name="12 Metin kutusu"/>
          <p:cNvSpPr txBox="1"/>
          <p:nvPr/>
        </p:nvSpPr>
        <p:spPr>
          <a:xfrm>
            <a:off x="0" y="2924944"/>
            <a:ext cx="5004048" cy="923330"/>
          </a:xfrm>
          <a:prstGeom prst="rect">
            <a:avLst/>
          </a:prstGeom>
          <a:noFill/>
        </p:spPr>
        <p:txBody>
          <a:bodyPr wrap="square" rtlCol="0">
            <a:spAutoFit/>
          </a:bodyPr>
          <a:lstStyle/>
          <a:p>
            <a:r>
              <a:rPr lang="tr-TR" u="sng" dirty="0">
                <a:solidFill>
                  <a:schemeClr val="tx1">
                    <a:lumMod val="75000"/>
                  </a:schemeClr>
                </a:solidFill>
              </a:rPr>
              <a:t> </a:t>
            </a:r>
            <a:r>
              <a:rPr lang="tr-TR" u="sng" dirty="0" smtClean="0">
                <a:solidFill>
                  <a:schemeClr val="bg2"/>
                </a:solidFill>
              </a:rPr>
              <a:t>0</a:t>
            </a:r>
            <a:r>
              <a:rPr lang="tr-TR" u="sng" dirty="0" smtClean="0">
                <a:solidFill>
                  <a:schemeClr val="tx1">
                    <a:lumMod val="75000"/>
                  </a:schemeClr>
                </a:solidFill>
              </a:rPr>
              <a:t> </a:t>
            </a:r>
            <a:r>
              <a:rPr lang="tr-TR" dirty="0" smtClean="0">
                <a:solidFill>
                  <a:schemeClr val="tx1">
                    <a:lumMod val="75000"/>
                  </a:schemeClr>
                </a:solidFill>
              </a:rPr>
              <a:t>88     100</a:t>
            </a:r>
          </a:p>
          <a:p>
            <a:r>
              <a:rPr lang="tr-TR" dirty="0" smtClean="0">
                <a:solidFill>
                  <a:schemeClr val="tx1">
                    <a:lumMod val="75000"/>
                  </a:schemeClr>
                </a:solidFill>
              </a:rPr>
              <a:t>8</a:t>
            </a:r>
            <a:r>
              <a:rPr lang="tr-TR" u="sng" dirty="0" smtClean="0">
                <a:solidFill>
                  <a:schemeClr val="tx1">
                    <a:lumMod val="75000"/>
                  </a:schemeClr>
                </a:solidFill>
              </a:rPr>
              <a:t>1</a:t>
            </a:r>
            <a:r>
              <a:rPr lang="tr-TR" dirty="0" smtClean="0">
                <a:solidFill>
                  <a:schemeClr val="tx1">
                    <a:lumMod val="75000"/>
                  </a:schemeClr>
                </a:solidFill>
              </a:rPr>
              <a:t>2      800      </a:t>
            </a:r>
          </a:p>
          <a:p>
            <a:r>
              <a:rPr lang="tr-TR" dirty="0" smtClean="0">
                <a:solidFill>
                  <a:schemeClr val="tx1">
                    <a:lumMod val="75000"/>
                  </a:schemeClr>
                </a:solidFill>
              </a:rPr>
              <a:t>75</a:t>
            </a:r>
            <a:r>
              <a:rPr lang="tr-TR" u="sng" dirty="0" smtClean="0">
                <a:solidFill>
                  <a:schemeClr val="tx1">
                    <a:lumMod val="75000"/>
                  </a:schemeClr>
                </a:solidFill>
              </a:rPr>
              <a:t>1</a:t>
            </a:r>
            <a:r>
              <a:rPr lang="tr-TR" dirty="0" smtClean="0">
                <a:solidFill>
                  <a:schemeClr val="tx1">
                    <a:lumMod val="75000"/>
                  </a:schemeClr>
                </a:solidFill>
              </a:rPr>
              <a:t>8     7500     </a:t>
            </a:r>
          </a:p>
        </p:txBody>
      </p:sp>
      <p:sp>
        <p:nvSpPr>
          <p:cNvPr id="14" name="13 Çentikli Sağ Ok"/>
          <p:cNvSpPr/>
          <p:nvPr/>
        </p:nvSpPr>
        <p:spPr>
          <a:xfrm>
            <a:off x="611560" y="2996952"/>
            <a:ext cx="216024" cy="216024"/>
          </a:xfrm>
          <a:prstGeom prst="notch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p>
        </p:txBody>
      </p:sp>
      <p:sp>
        <p:nvSpPr>
          <p:cNvPr id="15" name="14 Çentikli Sağ Ok"/>
          <p:cNvSpPr/>
          <p:nvPr/>
        </p:nvSpPr>
        <p:spPr>
          <a:xfrm>
            <a:off x="539552" y="3284984"/>
            <a:ext cx="216024" cy="216024"/>
          </a:xfrm>
          <a:prstGeom prst="notch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p>
        </p:txBody>
      </p:sp>
      <p:sp>
        <p:nvSpPr>
          <p:cNvPr id="16" name="15 Çentikli Sağ Ok"/>
          <p:cNvSpPr/>
          <p:nvPr/>
        </p:nvSpPr>
        <p:spPr>
          <a:xfrm>
            <a:off x="611560" y="3573016"/>
            <a:ext cx="216024" cy="216024"/>
          </a:xfrm>
          <a:prstGeom prst="notch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p>
        </p:txBody>
      </p:sp>
      <p:sp>
        <p:nvSpPr>
          <p:cNvPr id="17" name="16 Metin kutusu"/>
          <p:cNvSpPr txBox="1"/>
          <p:nvPr/>
        </p:nvSpPr>
        <p:spPr>
          <a:xfrm>
            <a:off x="0" y="3933056"/>
            <a:ext cx="7380312" cy="1908215"/>
          </a:xfrm>
          <a:prstGeom prst="rect">
            <a:avLst/>
          </a:prstGeom>
          <a:noFill/>
        </p:spPr>
        <p:txBody>
          <a:bodyPr wrap="square" rtlCol="0">
            <a:spAutoFit/>
          </a:bodyPr>
          <a:lstStyle/>
          <a:p>
            <a:r>
              <a:rPr lang="tr-TR" sz="3200" dirty="0" smtClean="0">
                <a:solidFill>
                  <a:schemeClr val="tx1">
                    <a:lumMod val="75000"/>
                  </a:schemeClr>
                </a:solidFill>
                <a:latin typeface="Ebrima" pitchFamily="2" charset="0"/>
                <a:ea typeface="Ebrima" pitchFamily="2" charset="0"/>
                <a:cs typeface="Ebrima" pitchFamily="2" charset="0"/>
              </a:rPr>
              <a:t>En Yakın Binliğe Yuvarlanacak</a:t>
            </a:r>
          </a:p>
          <a:p>
            <a:r>
              <a:rPr lang="tr-TR" u="sng" dirty="0" smtClean="0">
                <a:solidFill>
                  <a:schemeClr val="bg2"/>
                </a:solidFill>
                <a:ea typeface="Ebrima" pitchFamily="2" charset="0"/>
                <a:cs typeface="Ebrima" pitchFamily="2" charset="0"/>
              </a:rPr>
              <a:t>00</a:t>
            </a:r>
            <a:r>
              <a:rPr lang="tr-TR" u="sng" dirty="0" smtClean="0">
                <a:solidFill>
                  <a:schemeClr val="tx1">
                    <a:lumMod val="75000"/>
                  </a:schemeClr>
                </a:solidFill>
                <a:ea typeface="Ebrima" pitchFamily="2" charset="0"/>
                <a:cs typeface="Ebrima" pitchFamily="2" charset="0"/>
              </a:rPr>
              <a:t>6</a:t>
            </a:r>
            <a:r>
              <a:rPr lang="tr-TR" dirty="0" smtClean="0">
                <a:solidFill>
                  <a:schemeClr val="tx1">
                    <a:lumMod val="75000"/>
                  </a:schemeClr>
                </a:solidFill>
                <a:ea typeface="Ebrima" pitchFamily="2" charset="0"/>
                <a:cs typeface="Ebrima" pitchFamily="2" charset="0"/>
              </a:rPr>
              <a:t>85     1000         </a:t>
            </a:r>
          </a:p>
          <a:p>
            <a:r>
              <a:rPr lang="tr-TR" dirty="0" smtClean="0">
                <a:solidFill>
                  <a:schemeClr val="tx1">
                    <a:lumMod val="75000"/>
                  </a:schemeClr>
                </a:solidFill>
                <a:ea typeface="Ebrima" pitchFamily="2" charset="0"/>
                <a:cs typeface="Ebrima" pitchFamily="2" charset="0"/>
              </a:rPr>
              <a:t>14</a:t>
            </a:r>
            <a:r>
              <a:rPr lang="tr-TR" u="sng" dirty="0" smtClean="0">
                <a:solidFill>
                  <a:schemeClr val="tx1">
                    <a:lumMod val="75000"/>
                  </a:schemeClr>
                </a:solidFill>
                <a:ea typeface="Ebrima" pitchFamily="2" charset="0"/>
                <a:cs typeface="Ebrima" pitchFamily="2" charset="0"/>
              </a:rPr>
              <a:t>4</a:t>
            </a:r>
            <a:r>
              <a:rPr lang="tr-TR" dirty="0" smtClean="0">
                <a:solidFill>
                  <a:schemeClr val="tx1">
                    <a:lumMod val="75000"/>
                  </a:schemeClr>
                </a:solidFill>
                <a:ea typeface="Ebrima" pitchFamily="2" charset="0"/>
                <a:cs typeface="Ebrima" pitchFamily="2" charset="0"/>
              </a:rPr>
              <a:t>99     14000</a:t>
            </a:r>
          </a:p>
          <a:p>
            <a:r>
              <a:rPr lang="tr-TR" dirty="0" smtClean="0">
                <a:solidFill>
                  <a:schemeClr val="tx1">
                    <a:lumMod val="75000"/>
                  </a:schemeClr>
                </a:solidFill>
                <a:ea typeface="Ebrima" pitchFamily="2" charset="0"/>
                <a:cs typeface="Ebrima" pitchFamily="2" charset="0"/>
              </a:rPr>
              <a:t>21</a:t>
            </a:r>
            <a:r>
              <a:rPr lang="tr-TR" u="sng" dirty="0" smtClean="0">
                <a:solidFill>
                  <a:schemeClr val="tx1">
                    <a:lumMod val="75000"/>
                  </a:schemeClr>
                </a:solidFill>
                <a:ea typeface="Ebrima" pitchFamily="2" charset="0"/>
                <a:cs typeface="Ebrima" pitchFamily="2" charset="0"/>
              </a:rPr>
              <a:t>5</a:t>
            </a:r>
            <a:r>
              <a:rPr lang="tr-TR" dirty="0" smtClean="0">
                <a:solidFill>
                  <a:schemeClr val="tx1">
                    <a:lumMod val="75000"/>
                  </a:schemeClr>
                </a:solidFill>
                <a:ea typeface="Ebrima" pitchFamily="2" charset="0"/>
                <a:cs typeface="Ebrima" pitchFamily="2" charset="0"/>
              </a:rPr>
              <a:t>01      22000</a:t>
            </a:r>
          </a:p>
          <a:p>
            <a:endParaRPr lang="tr-TR" sz="3200" dirty="0">
              <a:solidFill>
                <a:schemeClr val="tx1">
                  <a:lumMod val="75000"/>
                </a:schemeClr>
              </a:solidFill>
              <a:latin typeface="Ebrima" pitchFamily="2" charset="0"/>
              <a:ea typeface="Ebrima" pitchFamily="2" charset="0"/>
              <a:cs typeface="Ebrima" pitchFamily="2" charset="0"/>
            </a:endParaRPr>
          </a:p>
        </p:txBody>
      </p:sp>
      <p:sp>
        <p:nvSpPr>
          <p:cNvPr id="18" name="17 Çentikli Sağ Ok"/>
          <p:cNvSpPr/>
          <p:nvPr/>
        </p:nvSpPr>
        <p:spPr>
          <a:xfrm>
            <a:off x="755576" y="4509120"/>
            <a:ext cx="216024" cy="216024"/>
          </a:xfrm>
          <a:prstGeom prst="notch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p>
        </p:txBody>
      </p:sp>
      <p:sp>
        <p:nvSpPr>
          <p:cNvPr id="19" name="18 Çentikli Sağ Ok"/>
          <p:cNvSpPr/>
          <p:nvPr/>
        </p:nvSpPr>
        <p:spPr>
          <a:xfrm>
            <a:off x="755576" y="4797152"/>
            <a:ext cx="216024" cy="216024"/>
          </a:xfrm>
          <a:prstGeom prst="notch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p>
        </p:txBody>
      </p:sp>
      <p:sp>
        <p:nvSpPr>
          <p:cNvPr id="20" name="19 Çentikli Sağ Ok"/>
          <p:cNvSpPr/>
          <p:nvPr/>
        </p:nvSpPr>
        <p:spPr>
          <a:xfrm>
            <a:off x="755576" y="5085184"/>
            <a:ext cx="216024" cy="216024"/>
          </a:xfrm>
          <a:prstGeom prst="notch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tr-T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ilhan\Desktop\indir (1).png"/>
          <p:cNvPicPr>
            <a:picLocks noChangeAspect="1" noChangeArrowheads="1"/>
          </p:cNvPicPr>
          <p:nvPr/>
        </p:nvPicPr>
        <p:blipFill>
          <a:blip r:embed="rId3" cstate="print"/>
          <a:srcRect/>
          <a:stretch>
            <a:fillRect/>
          </a:stretch>
        </p:blipFill>
        <p:spPr bwMode="auto">
          <a:xfrm>
            <a:off x="0" y="0"/>
            <a:ext cx="1907704" cy="1556792"/>
          </a:xfrm>
          <a:prstGeom prst="rect">
            <a:avLst/>
          </a:prstGeom>
          <a:noFill/>
        </p:spPr>
      </p:pic>
      <p:pic>
        <p:nvPicPr>
          <p:cNvPr id="16387" name="Picture 3" descr="C:\Users\ilhan\Desktop\indir (2).png"/>
          <p:cNvPicPr>
            <a:picLocks noChangeAspect="1" noChangeArrowheads="1"/>
          </p:cNvPicPr>
          <p:nvPr/>
        </p:nvPicPr>
        <p:blipFill>
          <a:blip r:embed="rId4" cstate="print"/>
          <a:srcRect/>
          <a:stretch>
            <a:fillRect/>
          </a:stretch>
        </p:blipFill>
        <p:spPr bwMode="auto">
          <a:xfrm>
            <a:off x="0" y="1556792"/>
            <a:ext cx="1907704" cy="1728192"/>
          </a:xfrm>
          <a:prstGeom prst="rect">
            <a:avLst/>
          </a:prstGeom>
          <a:noFill/>
        </p:spPr>
      </p:pic>
      <p:pic>
        <p:nvPicPr>
          <p:cNvPr id="16388" name="Picture 4" descr="C:\Users\ilhan\Desktop\indir (3).png"/>
          <p:cNvPicPr>
            <a:picLocks noChangeAspect="1" noChangeArrowheads="1"/>
          </p:cNvPicPr>
          <p:nvPr/>
        </p:nvPicPr>
        <p:blipFill>
          <a:blip r:embed="rId5" cstate="print"/>
          <a:srcRect/>
          <a:stretch>
            <a:fillRect/>
          </a:stretch>
        </p:blipFill>
        <p:spPr bwMode="auto">
          <a:xfrm>
            <a:off x="0" y="3284984"/>
            <a:ext cx="1907704" cy="1584176"/>
          </a:xfrm>
          <a:prstGeom prst="rect">
            <a:avLst/>
          </a:prstGeom>
          <a:noFill/>
        </p:spPr>
      </p:pic>
      <p:pic>
        <p:nvPicPr>
          <p:cNvPr id="16389" name="Picture 5" descr="C:\Users\ilhan\Desktop\channel-logo-tv4-huge.png"/>
          <p:cNvPicPr>
            <a:picLocks noChangeAspect="1" noChangeArrowheads="1"/>
          </p:cNvPicPr>
          <p:nvPr/>
        </p:nvPicPr>
        <p:blipFill>
          <a:blip r:embed="rId6" cstate="print"/>
          <a:srcRect/>
          <a:stretch>
            <a:fillRect/>
          </a:stretch>
        </p:blipFill>
        <p:spPr bwMode="auto">
          <a:xfrm>
            <a:off x="1" y="4841775"/>
            <a:ext cx="1907704" cy="2016225"/>
          </a:xfrm>
          <a:prstGeom prst="rect">
            <a:avLst/>
          </a:prstGeom>
          <a:noFill/>
        </p:spPr>
      </p:pic>
      <p:pic>
        <p:nvPicPr>
          <p:cNvPr id="16390" name="Picture 6" descr="C:\Users\ilhan\Desktop\indir (4).png"/>
          <p:cNvPicPr>
            <a:picLocks noChangeAspect="1" noChangeArrowheads="1"/>
          </p:cNvPicPr>
          <p:nvPr/>
        </p:nvPicPr>
        <p:blipFill>
          <a:blip r:embed="rId7" cstate="print"/>
          <a:srcRect/>
          <a:stretch>
            <a:fillRect/>
          </a:stretch>
        </p:blipFill>
        <p:spPr bwMode="auto">
          <a:xfrm>
            <a:off x="7236296" y="0"/>
            <a:ext cx="1907704" cy="1700808"/>
          </a:xfrm>
          <a:prstGeom prst="rect">
            <a:avLst/>
          </a:prstGeom>
          <a:noFill/>
        </p:spPr>
      </p:pic>
      <p:pic>
        <p:nvPicPr>
          <p:cNvPr id="16391" name="Picture 7" descr="C:\Users\ilhan\Desktop\indir (5).png"/>
          <p:cNvPicPr>
            <a:picLocks noChangeAspect="1" noChangeArrowheads="1"/>
          </p:cNvPicPr>
          <p:nvPr/>
        </p:nvPicPr>
        <p:blipFill>
          <a:blip r:embed="rId8" cstate="print"/>
          <a:srcRect/>
          <a:stretch>
            <a:fillRect/>
          </a:stretch>
        </p:blipFill>
        <p:spPr bwMode="auto">
          <a:xfrm>
            <a:off x="7236296" y="1700808"/>
            <a:ext cx="1907704" cy="1728192"/>
          </a:xfrm>
          <a:prstGeom prst="rect">
            <a:avLst/>
          </a:prstGeom>
          <a:noFill/>
        </p:spPr>
      </p:pic>
      <p:pic>
        <p:nvPicPr>
          <p:cNvPr id="16392" name="Picture 8" descr="C:\Users\ilhan\Desktop\indir (6).png"/>
          <p:cNvPicPr>
            <a:picLocks noChangeAspect="1" noChangeArrowheads="1"/>
          </p:cNvPicPr>
          <p:nvPr/>
        </p:nvPicPr>
        <p:blipFill>
          <a:blip r:embed="rId9" cstate="print"/>
          <a:srcRect/>
          <a:stretch>
            <a:fillRect/>
          </a:stretch>
        </p:blipFill>
        <p:spPr bwMode="auto">
          <a:xfrm>
            <a:off x="7236296" y="3429000"/>
            <a:ext cx="1907704" cy="1728192"/>
          </a:xfrm>
          <a:prstGeom prst="rect">
            <a:avLst/>
          </a:prstGeom>
          <a:noFill/>
        </p:spPr>
      </p:pic>
      <p:pic>
        <p:nvPicPr>
          <p:cNvPr id="16393" name="Picture 9" descr="C:\Users\ilhan\Desktop\indir (7).png"/>
          <p:cNvPicPr>
            <a:picLocks noChangeAspect="1" noChangeArrowheads="1"/>
          </p:cNvPicPr>
          <p:nvPr/>
        </p:nvPicPr>
        <p:blipFill>
          <a:blip r:embed="rId10" cstate="print"/>
          <a:srcRect/>
          <a:stretch>
            <a:fillRect/>
          </a:stretch>
        </p:blipFill>
        <p:spPr bwMode="auto">
          <a:xfrm>
            <a:off x="7236296" y="5085184"/>
            <a:ext cx="1907704" cy="1772816"/>
          </a:xfrm>
          <a:prstGeom prst="rect">
            <a:avLst/>
          </a:prstGeom>
          <a:noFill/>
        </p:spPr>
      </p:pic>
      <p:pic>
        <p:nvPicPr>
          <p:cNvPr id="16394" name="Picture 10" descr="C:\Users\ilhan\Desktop\indir (8).png"/>
          <p:cNvPicPr>
            <a:picLocks noChangeAspect="1" noChangeArrowheads="1"/>
          </p:cNvPicPr>
          <p:nvPr/>
        </p:nvPicPr>
        <p:blipFill>
          <a:blip r:embed="rId11" cstate="print"/>
          <a:srcRect/>
          <a:stretch>
            <a:fillRect/>
          </a:stretch>
        </p:blipFill>
        <p:spPr bwMode="auto">
          <a:xfrm>
            <a:off x="1907704" y="5157192"/>
            <a:ext cx="5328592" cy="1700808"/>
          </a:xfrm>
          <a:prstGeom prst="rect">
            <a:avLst/>
          </a:prstGeom>
          <a:noFill/>
        </p:spPr>
      </p:pic>
      <p:pic>
        <p:nvPicPr>
          <p:cNvPr id="16395" name="Picture 11" descr="C:\Users\ilhan\Desktop\images.png"/>
          <p:cNvPicPr>
            <a:picLocks noChangeAspect="1" noChangeArrowheads="1"/>
          </p:cNvPicPr>
          <p:nvPr/>
        </p:nvPicPr>
        <p:blipFill>
          <a:blip r:embed="rId12" cstate="print"/>
          <a:srcRect/>
          <a:stretch>
            <a:fillRect/>
          </a:stretch>
        </p:blipFill>
        <p:spPr bwMode="auto">
          <a:xfrm>
            <a:off x="1907704" y="1"/>
            <a:ext cx="5328592" cy="1268759"/>
          </a:xfrm>
          <a:prstGeom prst="rect">
            <a:avLst/>
          </a:prstGeom>
          <a:noFill/>
        </p:spPr>
      </p:pic>
      <p:sp>
        <p:nvSpPr>
          <p:cNvPr id="14" name="13 Dikdörtgen"/>
          <p:cNvSpPr/>
          <p:nvPr/>
        </p:nvSpPr>
        <p:spPr>
          <a:xfrm>
            <a:off x="2411760" y="1268760"/>
            <a:ext cx="4083041" cy="923330"/>
          </a:xfrm>
          <a:prstGeom prst="rect">
            <a:avLst/>
          </a:prstGeom>
          <a:noFill/>
        </p:spPr>
        <p:txBody>
          <a:bodyPr wrap="none" lIns="91440" tIns="45720" rIns="91440" bIns="45720">
            <a:spAutoFit/>
          </a:bodyPr>
          <a:lstStyle/>
          <a:p>
            <a:pPr algn="ctr"/>
            <a:r>
              <a:rPr lang="tr-TR" sz="5400" b="1" cap="none" spc="0" dirty="0" smtClean="0">
                <a:ln w="10541" cmpd="sng">
                  <a:solidFill>
                    <a:schemeClr val="accent1">
                      <a:shade val="88000"/>
                      <a:satMod val="110000"/>
                    </a:schemeClr>
                  </a:solidFill>
                  <a:prstDash val="solid"/>
                </a:ln>
                <a:solidFill>
                  <a:srgbClr val="FF0000"/>
                </a:solidFill>
                <a:effectLst/>
              </a:rPr>
              <a:t>HAZIRLAYAN</a:t>
            </a:r>
            <a:endParaRPr lang="tr-TR" sz="5400" b="1" cap="none" spc="0" dirty="0">
              <a:ln w="10541" cmpd="sng">
                <a:solidFill>
                  <a:schemeClr val="accent1">
                    <a:shade val="88000"/>
                    <a:satMod val="110000"/>
                  </a:schemeClr>
                </a:solidFill>
                <a:prstDash val="solid"/>
              </a:ln>
              <a:solidFill>
                <a:srgbClr val="FF0000"/>
              </a:solidFill>
              <a:effectLst/>
            </a:endParaRPr>
          </a:p>
        </p:txBody>
      </p:sp>
      <p:sp>
        <p:nvSpPr>
          <p:cNvPr id="15" name="14 Dikdörtgen"/>
          <p:cNvSpPr/>
          <p:nvPr/>
        </p:nvSpPr>
        <p:spPr>
          <a:xfrm>
            <a:off x="1907704" y="1988840"/>
            <a:ext cx="5328593" cy="3170099"/>
          </a:xfrm>
          <a:prstGeom prst="rect">
            <a:avLst/>
          </a:prstGeom>
          <a:noFill/>
        </p:spPr>
        <p:txBody>
          <a:bodyPr wrap="square" lIns="91440" tIns="45720" rIns="91440" bIns="45720">
            <a:spAutoFit/>
          </a:bodyPr>
          <a:lstStyle/>
          <a:p>
            <a:pPr algn="ctr"/>
            <a:r>
              <a:rPr lang="tr-TR" sz="4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DİLRUBA MENGİ 5-B 502</a:t>
            </a:r>
          </a:p>
          <a:p>
            <a:pPr algn="ctr"/>
            <a:r>
              <a:rPr lang="tr-TR"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ORHANGAZİ İMAMHATİP ORTAOKULU</a:t>
            </a:r>
            <a:endParaRPr lang="tr-TR" sz="4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talama">
  <a:themeElements>
    <a:clrScheme name="Özel 1">
      <a:dk1>
        <a:srgbClr val="FFEBA3"/>
      </a:dk1>
      <a:lt1>
        <a:srgbClr val="BB4FA3"/>
      </a:lt1>
      <a:dk2>
        <a:srgbClr val="E36305"/>
      </a:dk2>
      <a:lt2>
        <a:srgbClr val="D8D8D8"/>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rtalam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rtalam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126</TotalTime>
  <Words>160</Words>
  <Application>Microsoft Office PowerPoint</Application>
  <PresentationFormat>Ekran Gösterisi (4:3)</PresentationFormat>
  <Paragraphs>25</Paragraphs>
  <Slides>4</Slides>
  <Notes>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4</vt:i4>
      </vt:variant>
    </vt:vector>
  </HeadingPairs>
  <TitlesOfParts>
    <vt:vector size="10" baseType="lpstr">
      <vt:lpstr>Calibri</vt:lpstr>
      <vt:lpstr>Ebrima</vt:lpstr>
      <vt:lpstr>Tw Cen MT</vt:lpstr>
      <vt:lpstr>Wingdings</vt:lpstr>
      <vt:lpstr>Wingdings 2</vt:lpstr>
      <vt:lpstr>Ortalama</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ilhan</dc:creator>
  <cp:keywords>www.sorubak.com</cp:keywords>
  <dc:description>www.sorubak.com</dc:description>
  <cp:lastModifiedBy>doğan</cp:lastModifiedBy>
  <cp:revision>15</cp:revision>
  <dcterms:created xsi:type="dcterms:W3CDTF">2015-10-27T14:44:53Z</dcterms:created>
  <dcterms:modified xsi:type="dcterms:W3CDTF">2015-10-27T19:37:31Z</dcterms:modified>
</cp:coreProperties>
</file>