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14C932-38D6-4670-9FB5-4C8B4A825D93}" type="datetimeFigureOut">
              <a:rPr lang="tr-TR" smtClean="0"/>
              <a:t>23.10.2015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74E227-C677-49FD-B5D7-169825A55D2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22057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74E227-C677-49FD-B5D7-169825A55D20}" type="slidenum">
              <a:rPr lang="tr-TR" smtClean="0"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412963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C6B0B-85FE-44ED-87B4-A0365E792270}" type="datetimeFigureOut">
              <a:rPr lang="tr-TR" smtClean="0"/>
              <a:t>23.10.2015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B79C3-3A46-47B7-A160-613650A9714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845154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C6B0B-85FE-44ED-87B4-A0365E792270}" type="datetimeFigureOut">
              <a:rPr lang="tr-TR" smtClean="0"/>
              <a:t>23.10.2015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B79C3-3A46-47B7-A160-613650A9714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27931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C6B0B-85FE-44ED-87B4-A0365E792270}" type="datetimeFigureOut">
              <a:rPr lang="tr-TR" smtClean="0"/>
              <a:t>23.10.2015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B79C3-3A46-47B7-A160-613650A9714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11385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C6B0B-85FE-44ED-87B4-A0365E792270}" type="datetimeFigureOut">
              <a:rPr lang="tr-TR" smtClean="0"/>
              <a:t>23.10.2015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B79C3-3A46-47B7-A160-613650A9714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17164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C6B0B-85FE-44ED-87B4-A0365E792270}" type="datetimeFigureOut">
              <a:rPr lang="tr-TR" smtClean="0"/>
              <a:t>23.10.2015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B79C3-3A46-47B7-A160-613650A9714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42589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C6B0B-85FE-44ED-87B4-A0365E792270}" type="datetimeFigureOut">
              <a:rPr lang="tr-TR" smtClean="0"/>
              <a:t>23.10.2015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B79C3-3A46-47B7-A160-613650A9714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78336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C6B0B-85FE-44ED-87B4-A0365E792270}" type="datetimeFigureOut">
              <a:rPr lang="tr-TR" smtClean="0"/>
              <a:t>23.10.2015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B79C3-3A46-47B7-A160-613650A9714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547496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C6B0B-85FE-44ED-87B4-A0365E792270}" type="datetimeFigureOut">
              <a:rPr lang="tr-TR" smtClean="0"/>
              <a:t>23.10.2015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B79C3-3A46-47B7-A160-613650A9714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80146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C6B0B-85FE-44ED-87B4-A0365E792270}" type="datetimeFigureOut">
              <a:rPr lang="tr-TR" smtClean="0"/>
              <a:t>23.10.2015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B79C3-3A46-47B7-A160-613650A9714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48011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C6B0B-85FE-44ED-87B4-A0365E792270}" type="datetimeFigureOut">
              <a:rPr lang="tr-TR" smtClean="0"/>
              <a:t>23.10.2015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B79C3-3A46-47B7-A160-613650A9714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700631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C6B0B-85FE-44ED-87B4-A0365E792270}" type="datetimeFigureOut">
              <a:rPr lang="tr-TR" smtClean="0"/>
              <a:t>23.10.2015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B79C3-3A46-47B7-A160-613650A9714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32724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CC6B0B-85FE-44ED-87B4-A0365E792270}" type="datetimeFigureOut">
              <a:rPr lang="tr-TR" smtClean="0"/>
              <a:t>23.10.2015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3B79C3-3A46-47B7-A160-613650A9714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97357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51520" y="332656"/>
            <a:ext cx="8640960" cy="6264696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42216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88640"/>
            <a:ext cx="6948288" cy="6273455"/>
          </a:xfrm>
        </p:spPr>
      </p:pic>
    </p:spTree>
    <p:extLst>
      <p:ext uri="{BB962C8B-B14F-4D97-AF65-F5344CB8AC3E}">
        <p14:creationId xmlns:p14="http://schemas.microsoft.com/office/powerpoint/2010/main" val="312982471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45259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tr-TR" sz="35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</a:t>
            </a:r>
            <a:endParaRPr lang="tr-TR" sz="35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82536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4167882" y="2644170"/>
            <a:ext cx="80823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b="1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827638" y="4167463"/>
            <a:ext cx="80823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</a:t>
            </a:r>
            <a:endParaRPr lang="tr-TR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671861" y="634729"/>
            <a:ext cx="80823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555776" y="3733800"/>
            <a:ext cx="80823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</a:t>
            </a:r>
            <a:endParaRPr lang="tr-TR" dirty="0"/>
          </a:p>
        </p:txBody>
      </p:sp>
      <p:sp>
        <p:nvSpPr>
          <p:cNvPr id="8" name="Dikdörtgen 7"/>
          <p:cNvSpPr/>
          <p:nvPr/>
        </p:nvSpPr>
        <p:spPr>
          <a:xfrm>
            <a:off x="5882673" y="3208110"/>
            <a:ext cx="80823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b="1" dirty="0" smtClean="0">
                <a:ln w="1905"/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</a:t>
            </a:r>
            <a:endParaRPr lang="tr-TR" dirty="0">
              <a:solidFill>
                <a:srgbClr val="92D050"/>
              </a:solidFill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518930" y="662440"/>
            <a:ext cx="80823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b="1" dirty="0" smtClean="0">
                <a:ln w="1905"/>
                <a:solidFill>
                  <a:schemeClr val="accent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</a:t>
            </a:r>
            <a:endParaRPr lang="tr-TR" dirty="0">
              <a:solidFill>
                <a:schemeClr val="accent3"/>
              </a:solidFill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555776" y="2194557"/>
            <a:ext cx="80823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b="1" dirty="0" smtClean="0">
                <a:ln w="1905"/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</a:t>
            </a:r>
            <a:endParaRPr lang="tr-TR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6320209" y="4404852"/>
            <a:ext cx="10068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9600" b="1" dirty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</a:t>
            </a:r>
            <a:endParaRPr lang="tr-TR" dirty="0">
              <a:solidFill>
                <a:srgbClr val="FFC000"/>
              </a:solidFill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916092" y="1974324"/>
            <a:ext cx="80823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</a:t>
            </a:r>
            <a:endParaRPr lang="tr-TR" dirty="0"/>
          </a:p>
        </p:txBody>
      </p:sp>
      <p:sp>
        <p:nvSpPr>
          <p:cNvPr id="13" name="Dikdörtgen 12"/>
          <p:cNvSpPr/>
          <p:nvPr/>
        </p:nvSpPr>
        <p:spPr>
          <a:xfrm>
            <a:off x="755576" y="2487897"/>
            <a:ext cx="80823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b="1" dirty="0">
                <a:ln w="1905"/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</a:t>
            </a:r>
            <a:endParaRPr lang="tr-TR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019403" y="5128230"/>
            <a:ext cx="80823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b="1" dirty="0">
                <a:ln w="1905"/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</a:t>
            </a:r>
            <a:endParaRPr lang="tr-TR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7452319" y="2597803"/>
            <a:ext cx="80823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</a:t>
            </a:r>
            <a:endParaRPr lang="tr-TR" dirty="0"/>
          </a:p>
        </p:txBody>
      </p:sp>
      <p:sp>
        <p:nvSpPr>
          <p:cNvPr id="16" name="Dikdörtgen 15"/>
          <p:cNvSpPr/>
          <p:nvPr/>
        </p:nvSpPr>
        <p:spPr>
          <a:xfrm>
            <a:off x="7452320" y="4761978"/>
            <a:ext cx="80823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b="1" dirty="0" smtClean="0">
                <a:ln w="1905"/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</a:t>
            </a:r>
            <a:endParaRPr lang="tr-TR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267744" y="4986370"/>
            <a:ext cx="80823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</a:t>
            </a:r>
            <a:endParaRPr lang="tr-TR" dirty="0"/>
          </a:p>
        </p:txBody>
      </p:sp>
      <p:sp>
        <p:nvSpPr>
          <p:cNvPr id="18" name="Dikdörtgen 17"/>
          <p:cNvSpPr/>
          <p:nvPr/>
        </p:nvSpPr>
        <p:spPr>
          <a:xfrm>
            <a:off x="4274047" y="412038"/>
            <a:ext cx="80823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b="1" dirty="0">
                <a:ln w="1905"/>
                <a:solidFill>
                  <a:schemeClr val="tx2">
                    <a:lumMod val="40000"/>
                    <a:lumOff val="6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</a:t>
            </a:r>
            <a:endParaRPr lang="tr-TR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611560" y="4777770"/>
            <a:ext cx="80823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b="1" dirty="0" smtClean="0">
                <a:ln w="1905"/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</a:t>
            </a:r>
            <a:endParaRPr lang="tr-TR" dirty="0">
              <a:solidFill>
                <a:srgbClr val="92D050"/>
              </a:solidFill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7327021" y="404664"/>
            <a:ext cx="80823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b="1" dirty="0">
                <a:ln w="1905"/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</a:t>
            </a:r>
            <a:endParaRPr lang="tr-TR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755576" y="620688"/>
            <a:ext cx="80823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27287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/>
              <a:t>Hazırlayan : Hakkı  BÜYÜKÖZTÜRK</a:t>
            </a:r>
          </a:p>
          <a:p>
            <a:pPr marL="0" indent="0">
              <a:buNone/>
            </a:pPr>
            <a:r>
              <a:rPr lang="tr-TR" dirty="0" smtClean="0"/>
              <a:t>NOT: Yazılarını eklemedim </a:t>
            </a:r>
            <a:r>
              <a:rPr lang="tr-TR" dirty="0" err="1" smtClean="0"/>
              <a:t>slayta</a:t>
            </a:r>
            <a:r>
              <a:rPr lang="tr-TR" dirty="0" smtClean="0"/>
              <a:t> siz kendinize </a:t>
            </a:r>
            <a:r>
              <a:rPr lang="tr-TR" smtClean="0"/>
              <a:t>göre yorumlarsınız…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72623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39552" y="404664"/>
            <a:ext cx="2472587" cy="166011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6150994" y="4869160"/>
            <a:ext cx="2472587" cy="166011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539552" y="4869160"/>
            <a:ext cx="2472587" cy="166011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6084168" y="431949"/>
            <a:ext cx="2472587" cy="166011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3347864" y="2823001"/>
            <a:ext cx="2472587" cy="16601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6129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23528" y="260648"/>
            <a:ext cx="2448272" cy="2160240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Oval 5"/>
          <p:cNvSpPr/>
          <p:nvPr/>
        </p:nvSpPr>
        <p:spPr>
          <a:xfrm>
            <a:off x="6300192" y="4509120"/>
            <a:ext cx="2448272" cy="2160240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Oval 6"/>
          <p:cNvSpPr/>
          <p:nvPr/>
        </p:nvSpPr>
        <p:spPr>
          <a:xfrm>
            <a:off x="179512" y="4365104"/>
            <a:ext cx="2448272" cy="2160240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Oval 7"/>
          <p:cNvSpPr/>
          <p:nvPr/>
        </p:nvSpPr>
        <p:spPr>
          <a:xfrm>
            <a:off x="3491880" y="2573288"/>
            <a:ext cx="2448272" cy="2160240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Oval 8"/>
          <p:cNvSpPr/>
          <p:nvPr/>
        </p:nvSpPr>
        <p:spPr>
          <a:xfrm>
            <a:off x="6300192" y="259313"/>
            <a:ext cx="2448272" cy="2160240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69376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kizkenar Üçgen 3"/>
          <p:cNvSpPr/>
          <p:nvPr/>
        </p:nvSpPr>
        <p:spPr>
          <a:xfrm>
            <a:off x="323528" y="3717032"/>
            <a:ext cx="2808312" cy="288032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İkizkenar Üçgen 4"/>
          <p:cNvSpPr/>
          <p:nvPr/>
        </p:nvSpPr>
        <p:spPr>
          <a:xfrm>
            <a:off x="3131840" y="3717032"/>
            <a:ext cx="2808312" cy="288032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İkizkenar Üçgen 5"/>
          <p:cNvSpPr/>
          <p:nvPr/>
        </p:nvSpPr>
        <p:spPr>
          <a:xfrm>
            <a:off x="1727684" y="821505"/>
            <a:ext cx="2808312" cy="2880320"/>
          </a:xfrm>
          <a:prstGeom prst="triangl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İkizkenar Üçgen 6"/>
          <p:cNvSpPr/>
          <p:nvPr/>
        </p:nvSpPr>
        <p:spPr>
          <a:xfrm>
            <a:off x="4568143" y="817579"/>
            <a:ext cx="2808312" cy="2880320"/>
          </a:xfrm>
          <a:prstGeom prst="triangl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İkizkenar Üçgen 7"/>
          <p:cNvSpPr/>
          <p:nvPr/>
        </p:nvSpPr>
        <p:spPr>
          <a:xfrm>
            <a:off x="5972299" y="3717032"/>
            <a:ext cx="2808312" cy="288032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43220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51520" y="260648"/>
            <a:ext cx="2304256" cy="20882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2843809" y="2348880"/>
            <a:ext cx="2664296" cy="2376264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290504" y="4509119"/>
            <a:ext cx="2265272" cy="216677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6156176" y="4581127"/>
            <a:ext cx="2520280" cy="20947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6372200" y="319183"/>
            <a:ext cx="2304256" cy="21737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24148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51520" y="188640"/>
            <a:ext cx="8712968" cy="648072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8322846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0648"/>
            <a:ext cx="8091743" cy="6068807"/>
          </a:xfrm>
        </p:spPr>
      </p:pic>
    </p:spTree>
    <p:extLst>
      <p:ext uri="{BB962C8B-B14F-4D97-AF65-F5344CB8AC3E}">
        <p14:creationId xmlns:p14="http://schemas.microsoft.com/office/powerpoint/2010/main" val="364511808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32656"/>
            <a:ext cx="7840450" cy="6166407"/>
          </a:xfrm>
        </p:spPr>
      </p:pic>
    </p:spTree>
    <p:extLst>
      <p:ext uri="{BB962C8B-B14F-4D97-AF65-F5344CB8AC3E}">
        <p14:creationId xmlns:p14="http://schemas.microsoft.com/office/powerpoint/2010/main" val="337716745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836712"/>
            <a:ext cx="6974259" cy="4813754"/>
          </a:xfrm>
        </p:spPr>
      </p:pic>
    </p:spTree>
    <p:extLst>
      <p:ext uri="{BB962C8B-B14F-4D97-AF65-F5344CB8AC3E}">
        <p14:creationId xmlns:p14="http://schemas.microsoft.com/office/powerpoint/2010/main" val="265091903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35</Words>
  <Application>Microsoft Office PowerPoint</Application>
  <PresentationFormat>Ekran Gösterisi (4:3)</PresentationFormat>
  <Paragraphs>23</Paragraphs>
  <Slides>13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6" baseType="lpstr">
      <vt:lpstr>Arial</vt:lpstr>
      <vt:lpstr>Calibri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creator>HAKKI BÜYÜKÖZTÜRK</dc:creator>
  <cp:keywords>www.sorubak.com</cp:keywords>
  <cp:lastModifiedBy>doğan</cp:lastModifiedBy>
  <cp:revision>7</cp:revision>
  <dcterms:created xsi:type="dcterms:W3CDTF">2015-10-22T16:12:04Z</dcterms:created>
  <dcterms:modified xsi:type="dcterms:W3CDTF">2015-10-22T21:25:53Z</dcterms:modified>
</cp:coreProperties>
</file>