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5" autoAdjust="0"/>
    <p:restoredTop sz="94660"/>
  </p:normalViewPr>
  <p:slideViewPr>
    <p:cSldViewPr>
      <p:cViewPr varScale="1">
        <p:scale>
          <a:sx n="70" d="100"/>
          <a:sy n="70" d="100"/>
        </p:scale>
        <p:origin x="13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B699A-8C56-4A06-88E7-9130D0B0F65C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060D0-B4C0-4458-82C0-0E4EE359521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8034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www.sorubak.com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060D0-B4C0-4458-82C0-0E4EE3595219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630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google.com.tr/url?sa=i&amp;rct=j&amp;q=&amp;esrc=s&amp;frm=1&amp;source=images&amp;cd=&amp;cad=rja&amp;uact=8&amp;ved=0CAcQjRxqFQoTCIrDp_-k6sgCFYXNFAod_DgK4Q&amp;url=http://animatiewinkel.crazy4us.com/t518-zonnebloem-animaties&amp;psig=AFQjCNE2z33FtIb_z6N3ctz6r-SstrJJGw&amp;ust=1446296252410043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4.bp.blogspot.com/-TcONkpsF33c/TxXBsko26gI/AAAAAAAAUCQ/0a_lMxP2EpE/s1600/cocuk_gifleri_15.gif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google.com.tr/url?sa=i&amp;rct=j&amp;q=&amp;esrc=s&amp;frm=1&amp;source=images&amp;cd=&amp;cad=rja&amp;uact=8&amp;ved=0CAcQjRxqFQoTCLDhg4Xv6cgCFQE8FAodj7QFYw&amp;url=http://smayliki.ru/smilies-109.html?start%3D100&amp;psig=AFQjCNFNrSwNdaN411dTeyE74Ry1oFCjFQ&amp;ust=1446283174977241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www.sevdaselim.net/forums/gul-resimleri-hareketli-gul-cicek-resimleri-gul-gifleri-kirmizi-guller-sari-guller/148032.htm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www.wunderground.gd/blog/masshysteria/comment.html?entrynum=76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www.google.com.tr/url?sa=i&amp;rct=j&amp;q=&amp;esrc=s&amp;frm=1&amp;source=images&amp;cd=&amp;cad=rja&amp;uact=8&amp;ved=0CAcQjRxqFQoTCMOUxJOB6sgCFYpaFAodLiUGCA&amp;url=http://gifsgallery.com/lari%2Bgif&amp;bvm=bv.106379543,d.ZWU&amp;psig=AFQjCNFH84aiNbvyok7GsFKYX2TYUB-PeQ&amp;ust=1446286483617915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www.playcast.ru/view/8770362/c2829418d3a1ffb7cce5983f981667a0fda8c7d9p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www.hareketligifler.net/cat-esekler-193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hyperlink" Target="http://www.hareketligifler.net/cat-esekler-193.htm" TargetMode="External"/><Relationship Id="rId7" Type="http://schemas.openxmlformats.org/officeDocument/2006/relationships/hyperlink" Target="http://www.google.com.tr/url?sa=i&amp;rct=j&amp;q=&amp;esrc=s&amp;frm=1&amp;source=images&amp;cd=&amp;cad=rja&amp;uact=8&amp;ved=0CAcQjRxqFQoTCMOUxJOB6sgCFYpaFAodLiUGCA&amp;url=http://gifsgallery.com/lari%2Bgif&amp;bvm=bv.106379543,d.ZWU&amp;psig=AFQjCNFH84aiNbvyok7GsFKYX2TYUB-PeQ&amp;ust=144628648361791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hyperlink" Target="http://www.playcast.ru/view/8770362/c2829418d3a1ffb7cce5983f981667a0fda8c7d9pl" TargetMode="External"/><Relationship Id="rId10" Type="http://schemas.openxmlformats.org/officeDocument/2006/relationships/image" Target="../media/image6.gif"/><Relationship Id="rId4" Type="http://schemas.openxmlformats.org/officeDocument/2006/relationships/image" Target="../media/image13.gif"/><Relationship Id="rId9" Type="http://schemas.openxmlformats.org/officeDocument/2006/relationships/hyperlink" Target="http://www.wunderground.gd/blog/masshysteria/comment.html?entrynum=7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7"/>
          <p:cNvSpPr>
            <a:spLocks noChangeArrowheads="1" noChangeShapeType="1" noTextEdit="1"/>
          </p:cNvSpPr>
          <p:nvPr/>
        </p:nvSpPr>
        <p:spPr bwMode="auto">
          <a:xfrm>
            <a:off x="500034" y="-1428784"/>
            <a:ext cx="4143404" cy="3729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 </a:t>
            </a:r>
            <a:r>
              <a:rPr lang="tr-TR" sz="20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SAYI DEĞERİ</a:t>
            </a:r>
            <a:endParaRPr lang="tr-TR" sz="20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14337" name="WordArt 1"/>
          <p:cNvSpPr>
            <a:spLocks noChangeArrowheads="1" noChangeShapeType="1" noTextEdit="1"/>
          </p:cNvSpPr>
          <p:nvPr/>
        </p:nvSpPr>
        <p:spPr bwMode="auto">
          <a:xfrm>
            <a:off x="2071670" y="714356"/>
            <a:ext cx="1571636" cy="28003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36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 VE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  <p:sp>
        <p:nvSpPr>
          <p:cNvPr id="4" name="WordArt 7"/>
          <p:cNvSpPr>
            <a:spLocks noChangeArrowheads="1" noChangeShapeType="1" noTextEdit="1"/>
          </p:cNvSpPr>
          <p:nvPr/>
        </p:nvSpPr>
        <p:spPr bwMode="auto">
          <a:xfrm>
            <a:off x="214282" y="1643050"/>
            <a:ext cx="6072230" cy="36576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BASAMAK</a:t>
            </a:r>
            <a:r>
              <a:rPr lang="tr-TR" sz="20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</a:t>
            </a:r>
            <a:r>
              <a:rPr lang="tr-TR" sz="20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DEĞERİ</a:t>
            </a:r>
            <a:endParaRPr lang="tr-TR" sz="20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6643702" y="5429264"/>
            <a:ext cx="1981195" cy="792144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tr-TR" sz="2000" b="1" i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JALE İPEK</a:t>
            </a:r>
            <a:endParaRPr lang="tr-TR" sz="2000" b="1" i="1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4340" name="Picture 4" descr="http://i231.photobucket.com/albums/ee314/heidieneggers/animaties/diverse%202/zonnebloemen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66" y="1643050"/>
            <a:ext cx="3071834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337" grpId="0"/>
      <p:bldP spid="4" grpId="0"/>
      <p:bldP spid="143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Yuvarlatılmış Dikdörtgen"/>
          <p:cNvSpPr/>
          <p:nvPr/>
        </p:nvSpPr>
        <p:spPr>
          <a:xfrm>
            <a:off x="5214942" y="357166"/>
            <a:ext cx="3500462" cy="228601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Yuvarlatılmış Dikdörtgen"/>
          <p:cNvSpPr/>
          <p:nvPr/>
        </p:nvSpPr>
        <p:spPr>
          <a:xfrm>
            <a:off x="500034" y="285728"/>
            <a:ext cx="4429156" cy="24288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7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685804" cy="857256"/>
          </a:xfrm>
          <a:prstGeom prst="rect">
            <a:avLst/>
          </a:prstGeom>
          <a:noFill/>
        </p:spPr>
      </p:pic>
      <p:pic>
        <p:nvPicPr>
          <p:cNvPr id="3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500174"/>
            <a:ext cx="685804" cy="857256"/>
          </a:xfrm>
          <a:prstGeom prst="rect">
            <a:avLst/>
          </a:prstGeom>
          <a:noFill/>
        </p:spPr>
      </p:pic>
      <p:pic>
        <p:nvPicPr>
          <p:cNvPr id="4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500174"/>
            <a:ext cx="685804" cy="857256"/>
          </a:xfrm>
          <a:prstGeom prst="rect">
            <a:avLst/>
          </a:prstGeom>
          <a:noFill/>
        </p:spPr>
      </p:pic>
      <p:pic>
        <p:nvPicPr>
          <p:cNvPr id="5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500174"/>
            <a:ext cx="685804" cy="857256"/>
          </a:xfrm>
          <a:prstGeom prst="rect">
            <a:avLst/>
          </a:prstGeom>
          <a:noFill/>
        </p:spPr>
      </p:pic>
      <p:pic>
        <p:nvPicPr>
          <p:cNvPr id="6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500174"/>
            <a:ext cx="685804" cy="857256"/>
          </a:xfrm>
          <a:prstGeom prst="rect">
            <a:avLst/>
          </a:prstGeom>
          <a:noFill/>
        </p:spPr>
      </p:pic>
      <p:pic>
        <p:nvPicPr>
          <p:cNvPr id="7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71480"/>
            <a:ext cx="685804" cy="857256"/>
          </a:xfrm>
          <a:prstGeom prst="rect">
            <a:avLst/>
          </a:prstGeom>
          <a:noFill/>
        </p:spPr>
      </p:pic>
      <p:pic>
        <p:nvPicPr>
          <p:cNvPr id="8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571480"/>
            <a:ext cx="685804" cy="857256"/>
          </a:xfrm>
          <a:prstGeom prst="rect">
            <a:avLst/>
          </a:prstGeom>
          <a:noFill/>
        </p:spPr>
      </p:pic>
      <p:pic>
        <p:nvPicPr>
          <p:cNvPr id="9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571480"/>
            <a:ext cx="685804" cy="857256"/>
          </a:xfrm>
          <a:prstGeom prst="rect">
            <a:avLst/>
          </a:prstGeom>
          <a:noFill/>
        </p:spPr>
      </p:pic>
      <p:pic>
        <p:nvPicPr>
          <p:cNvPr id="10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685804" cy="857256"/>
          </a:xfrm>
          <a:prstGeom prst="rect">
            <a:avLst/>
          </a:prstGeom>
          <a:noFill/>
        </p:spPr>
      </p:pic>
      <p:pic>
        <p:nvPicPr>
          <p:cNvPr id="11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571480"/>
            <a:ext cx="685804" cy="857256"/>
          </a:xfrm>
          <a:prstGeom prst="rect">
            <a:avLst/>
          </a:prstGeom>
          <a:noFill/>
        </p:spPr>
      </p:pic>
      <p:pic>
        <p:nvPicPr>
          <p:cNvPr id="13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1142984"/>
            <a:ext cx="685804" cy="857256"/>
          </a:xfrm>
          <a:prstGeom prst="rect">
            <a:avLst/>
          </a:prstGeom>
          <a:noFill/>
        </p:spPr>
      </p:pic>
      <p:pic>
        <p:nvPicPr>
          <p:cNvPr id="14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142984"/>
            <a:ext cx="685804" cy="857256"/>
          </a:xfrm>
          <a:prstGeom prst="rect">
            <a:avLst/>
          </a:prstGeom>
          <a:noFill/>
        </p:spPr>
      </p:pic>
      <p:pic>
        <p:nvPicPr>
          <p:cNvPr id="15" name="Picture 3" descr="http://4.bp.blogspot.com/-TcONkpsF33c/TxXBsko26gI/AAAAAAAAUCQ/0a_lMxP2EpE/s1600/cocuk_gifleri_15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142984"/>
            <a:ext cx="685804" cy="857256"/>
          </a:xfrm>
          <a:prstGeom prst="rect">
            <a:avLst/>
          </a:prstGeom>
          <a:noFill/>
        </p:spPr>
      </p:pic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2214546" y="2786058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10</a:t>
            </a:r>
            <a:endParaRPr lang="tr-TR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6858016" y="2714620"/>
            <a:ext cx="30480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3</a:t>
            </a:r>
            <a:endParaRPr lang="tr-TR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642910" y="3714752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13</a:t>
            </a:r>
            <a:endParaRPr lang="tr-TR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21" name="20 Düz Ok Bağlayıcısı"/>
          <p:cNvCxnSpPr/>
          <p:nvPr/>
        </p:nvCxnSpPr>
        <p:spPr>
          <a:xfrm>
            <a:off x="1428728" y="4071942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31" name="WordArt 7"/>
          <p:cNvSpPr>
            <a:spLocks noChangeArrowheads="1" noChangeShapeType="1" noTextEdit="1"/>
          </p:cNvSpPr>
          <p:nvPr/>
        </p:nvSpPr>
        <p:spPr bwMode="auto">
          <a:xfrm>
            <a:off x="2786050" y="3143248"/>
            <a:ext cx="169545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Sayı 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25" name="24 Düz Bağlayıcı"/>
          <p:cNvCxnSpPr/>
          <p:nvPr/>
        </p:nvCxnSpPr>
        <p:spPr>
          <a:xfrm rot="5400000">
            <a:off x="928662" y="4714884"/>
            <a:ext cx="42862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1142976" y="4929198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WordArt 5"/>
          <p:cNvSpPr>
            <a:spLocks noChangeArrowheads="1" noChangeShapeType="1" noTextEdit="1"/>
          </p:cNvSpPr>
          <p:nvPr/>
        </p:nvSpPr>
        <p:spPr bwMode="auto">
          <a:xfrm>
            <a:off x="3357554" y="4357694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3</a:t>
            </a:r>
            <a:endParaRPr lang="tr-TR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32" name="31 Düz Bağlayıcı"/>
          <p:cNvCxnSpPr/>
          <p:nvPr/>
        </p:nvCxnSpPr>
        <p:spPr>
          <a:xfrm rot="5400000">
            <a:off x="107125" y="5107793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33 Düz Ok Bağlayıcısı"/>
          <p:cNvCxnSpPr/>
          <p:nvPr/>
        </p:nvCxnSpPr>
        <p:spPr>
          <a:xfrm>
            <a:off x="714348" y="5715016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32" name="WordArt 8"/>
          <p:cNvSpPr>
            <a:spLocks noChangeArrowheads="1" noChangeShapeType="1" noTextEdit="1"/>
          </p:cNvSpPr>
          <p:nvPr/>
        </p:nvSpPr>
        <p:spPr bwMode="auto">
          <a:xfrm>
            <a:off x="3357554" y="5214950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1</a:t>
            </a:r>
            <a:endParaRPr lang="tr-TR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38" name="WordArt 7"/>
          <p:cNvSpPr>
            <a:spLocks noChangeArrowheads="1" noChangeShapeType="1" noTextEdit="1"/>
          </p:cNvSpPr>
          <p:nvPr/>
        </p:nvSpPr>
        <p:spPr bwMode="auto">
          <a:xfrm>
            <a:off x="5214942" y="3143248"/>
            <a:ext cx="214314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Basamak</a:t>
            </a:r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40" name="39 Düz Ok Bağlayıcısı"/>
          <p:cNvCxnSpPr/>
          <p:nvPr/>
        </p:nvCxnSpPr>
        <p:spPr>
          <a:xfrm>
            <a:off x="4214810" y="4714884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WordArt 5"/>
          <p:cNvSpPr>
            <a:spLocks noChangeArrowheads="1" noChangeShapeType="1" noTextEdit="1"/>
          </p:cNvSpPr>
          <p:nvPr/>
        </p:nvSpPr>
        <p:spPr bwMode="auto">
          <a:xfrm>
            <a:off x="5929322" y="4214818"/>
            <a:ext cx="30480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3</a:t>
            </a:r>
            <a:endParaRPr lang="tr-TR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42" name="WordArt 4"/>
          <p:cNvSpPr>
            <a:spLocks noChangeArrowheads="1" noChangeShapeType="1" noTextEdit="1"/>
          </p:cNvSpPr>
          <p:nvPr/>
        </p:nvSpPr>
        <p:spPr bwMode="auto">
          <a:xfrm>
            <a:off x="5786446" y="5143512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10</a:t>
            </a:r>
            <a:endParaRPr lang="tr-TR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43" name="42 Düz Ok Bağlayıcısı"/>
          <p:cNvCxnSpPr/>
          <p:nvPr/>
        </p:nvCxnSpPr>
        <p:spPr>
          <a:xfrm>
            <a:off x="4071934" y="5572140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1029" grpId="0"/>
      <p:bldP spid="1030" grpId="0"/>
      <p:bldP spid="1031" grpId="0"/>
      <p:bldP spid="30" grpId="0"/>
      <p:bldP spid="1032" grpId="0"/>
      <p:bldP spid="38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71480"/>
            <a:ext cx="1000132" cy="1000132"/>
          </a:xfrm>
          <a:prstGeom prst="rect">
            <a:avLst/>
          </a:prstGeom>
          <a:noFill/>
        </p:spPr>
      </p:pic>
      <p:pic>
        <p:nvPicPr>
          <p:cNvPr id="3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571480"/>
            <a:ext cx="1000132" cy="1000132"/>
          </a:xfrm>
          <a:prstGeom prst="rect">
            <a:avLst/>
          </a:prstGeom>
          <a:noFill/>
        </p:spPr>
      </p:pic>
      <p:pic>
        <p:nvPicPr>
          <p:cNvPr id="4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571480"/>
            <a:ext cx="1000132" cy="1000132"/>
          </a:xfrm>
          <a:prstGeom prst="rect">
            <a:avLst/>
          </a:prstGeom>
          <a:noFill/>
        </p:spPr>
      </p:pic>
      <p:pic>
        <p:nvPicPr>
          <p:cNvPr id="5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571480"/>
            <a:ext cx="1000132" cy="1000132"/>
          </a:xfrm>
          <a:prstGeom prst="rect">
            <a:avLst/>
          </a:prstGeom>
          <a:noFill/>
        </p:spPr>
      </p:pic>
      <p:pic>
        <p:nvPicPr>
          <p:cNvPr id="6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571480"/>
            <a:ext cx="1000132" cy="1000132"/>
          </a:xfrm>
          <a:prstGeom prst="rect">
            <a:avLst/>
          </a:prstGeom>
          <a:noFill/>
        </p:spPr>
      </p:pic>
      <p:pic>
        <p:nvPicPr>
          <p:cNvPr id="7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571480"/>
            <a:ext cx="1000132" cy="1000132"/>
          </a:xfrm>
          <a:prstGeom prst="rect">
            <a:avLst/>
          </a:prstGeom>
          <a:noFill/>
        </p:spPr>
      </p:pic>
      <p:pic>
        <p:nvPicPr>
          <p:cNvPr id="8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571480"/>
            <a:ext cx="1000132" cy="1000132"/>
          </a:xfrm>
          <a:prstGeom prst="rect">
            <a:avLst/>
          </a:prstGeom>
          <a:noFill/>
        </p:spPr>
      </p:pic>
      <p:pic>
        <p:nvPicPr>
          <p:cNvPr id="9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571480"/>
            <a:ext cx="1000132" cy="1000132"/>
          </a:xfrm>
          <a:prstGeom prst="rect">
            <a:avLst/>
          </a:prstGeom>
          <a:noFill/>
        </p:spPr>
      </p:pic>
      <p:pic>
        <p:nvPicPr>
          <p:cNvPr id="10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571480"/>
            <a:ext cx="1000132" cy="1000132"/>
          </a:xfrm>
          <a:prstGeom prst="rect">
            <a:avLst/>
          </a:prstGeom>
          <a:noFill/>
        </p:spPr>
      </p:pic>
      <p:pic>
        <p:nvPicPr>
          <p:cNvPr id="11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571480"/>
            <a:ext cx="1000132" cy="1000132"/>
          </a:xfrm>
          <a:prstGeom prst="rect">
            <a:avLst/>
          </a:prstGeom>
          <a:noFill/>
        </p:spPr>
      </p:pic>
      <p:pic>
        <p:nvPicPr>
          <p:cNvPr id="12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85860"/>
            <a:ext cx="1000132" cy="1000132"/>
          </a:xfrm>
          <a:prstGeom prst="rect">
            <a:avLst/>
          </a:prstGeom>
          <a:noFill/>
        </p:spPr>
      </p:pic>
      <p:pic>
        <p:nvPicPr>
          <p:cNvPr id="13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357298"/>
            <a:ext cx="1000132" cy="1000132"/>
          </a:xfrm>
          <a:prstGeom prst="rect">
            <a:avLst/>
          </a:prstGeom>
          <a:noFill/>
        </p:spPr>
      </p:pic>
      <p:pic>
        <p:nvPicPr>
          <p:cNvPr id="14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1428736"/>
            <a:ext cx="1000132" cy="1000132"/>
          </a:xfrm>
          <a:prstGeom prst="rect">
            <a:avLst/>
          </a:prstGeom>
          <a:noFill/>
        </p:spPr>
      </p:pic>
      <p:pic>
        <p:nvPicPr>
          <p:cNvPr id="15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736"/>
            <a:ext cx="1000132" cy="1000132"/>
          </a:xfrm>
          <a:prstGeom prst="rect">
            <a:avLst/>
          </a:prstGeom>
          <a:noFill/>
        </p:spPr>
      </p:pic>
      <p:pic>
        <p:nvPicPr>
          <p:cNvPr id="16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736"/>
            <a:ext cx="1000132" cy="1000132"/>
          </a:xfrm>
          <a:prstGeom prst="rect">
            <a:avLst/>
          </a:prstGeom>
          <a:noFill/>
        </p:spPr>
      </p:pic>
      <p:pic>
        <p:nvPicPr>
          <p:cNvPr id="17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1428736"/>
            <a:ext cx="1000132" cy="1000132"/>
          </a:xfrm>
          <a:prstGeom prst="rect">
            <a:avLst/>
          </a:prstGeom>
          <a:noFill/>
        </p:spPr>
      </p:pic>
      <p:pic>
        <p:nvPicPr>
          <p:cNvPr id="18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428736"/>
            <a:ext cx="1000132" cy="1000132"/>
          </a:xfrm>
          <a:prstGeom prst="rect">
            <a:avLst/>
          </a:prstGeom>
          <a:noFill/>
        </p:spPr>
      </p:pic>
      <p:pic>
        <p:nvPicPr>
          <p:cNvPr id="19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428736"/>
            <a:ext cx="1000132" cy="1000132"/>
          </a:xfrm>
          <a:prstGeom prst="rect">
            <a:avLst/>
          </a:prstGeom>
          <a:noFill/>
        </p:spPr>
      </p:pic>
      <p:pic>
        <p:nvPicPr>
          <p:cNvPr id="20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428736"/>
            <a:ext cx="1000132" cy="1000132"/>
          </a:xfrm>
          <a:prstGeom prst="rect">
            <a:avLst/>
          </a:prstGeom>
          <a:noFill/>
        </p:spPr>
      </p:pic>
      <p:pic>
        <p:nvPicPr>
          <p:cNvPr id="21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357298"/>
            <a:ext cx="1000132" cy="1000132"/>
          </a:xfrm>
          <a:prstGeom prst="rect">
            <a:avLst/>
          </a:prstGeom>
          <a:noFill/>
        </p:spPr>
      </p:pic>
      <p:pic>
        <p:nvPicPr>
          <p:cNvPr id="22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71678"/>
            <a:ext cx="1000132" cy="1000132"/>
          </a:xfrm>
          <a:prstGeom prst="rect">
            <a:avLst/>
          </a:prstGeom>
          <a:noFill/>
        </p:spPr>
      </p:pic>
      <p:pic>
        <p:nvPicPr>
          <p:cNvPr id="23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071678"/>
            <a:ext cx="1000132" cy="1000132"/>
          </a:xfrm>
          <a:prstGeom prst="rect">
            <a:avLst/>
          </a:prstGeom>
          <a:noFill/>
        </p:spPr>
      </p:pic>
      <p:pic>
        <p:nvPicPr>
          <p:cNvPr id="24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2143116"/>
            <a:ext cx="1000132" cy="1000132"/>
          </a:xfrm>
          <a:prstGeom prst="rect">
            <a:avLst/>
          </a:prstGeom>
          <a:noFill/>
        </p:spPr>
      </p:pic>
      <p:pic>
        <p:nvPicPr>
          <p:cNvPr id="25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143116"/>
            <a:ext cx="1000132" cy="1000132"/>
          </a:xfrm>
          <a:prstGeom prst="rect">
            <a:avLst/>
          </a:prstGeom>
          <a:noFill/>
        </p:spPr>
      </p:pic>
      <p:pic>
        <p:nvPicPr>
          <p:cNvPr id="26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43116"/>
            <a:ext cx="1000132" cy="1000132"/>
          </a:xfrm>
          <a:prstGeom prst="rect">
            <a:avLst/>
          </a:prstGeom>
          <a:noFill/>
        </p:spPr>
      </p:pic>
      <p:pic>
        <p:nvPicPr>
          <p:cNvPr id="27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2143116"/>
            <a:ext cx="1000132" cy="1000132"/>
          </a:xfrm>
          <a:prstGeom prst="rect">
            <a:avLst/>
          </a:prstGeom>
          <a:noFill/>
        </p:spPr>
      </p:pic>
      <p:pic>
        <p:nvPicPr>
          <p:cNvPr id="28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143116"/>
            <a:ext cx="1000132" cy="1000132"/>
          </a:xfrm>
          <a:prstGeom prst="rect">
            <a:avLst/>
          </a:prstGeom>
          <a:noFill/>
        </p:spPr>
      </p:pic>
      <p:pic>
        <p:nvPicPr>
          <p:cNvPr id="29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071678"/>
            <a:ext cx="1000132" cy="1000132"/>
          </a:xfrm>
          <a:prstGeom prst="rect">
            <a:avLst/>
          </a:prstGeom>
          <a:noFill/>
        </p:spPr>
      </p:pic>
      <p:pic>
        <p:nvPicPr>
          <p:cNvPr id="30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143116"/>
            <a:ext cx="1000132" cy="1000132"/>
          </a:xfrm>
          <a:prstGeom prst="rect">
            <a:avLst/>
          </a:prstGeom>
          <a:noFill/>
        </p:spPr>
      </p:pic>
      <p:pic>
        <p:nvPicPr>
          <p:cNvPr id="31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071678"/>
            <a:ext cx="1000132" cy="1000132"/>
          </a:xfrm>
          <a:prstGeom prst="rect">
            <a:avLst/>
          </a:prstGeom>
          <a:noFill/>
        </p:spPr>
      </p:pic>
      <p:pic>
        <p:nvPicPr>
          <p:cNvPr id="32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496"/>
            <a:ext cx="1000132" cy="1000132"/>
          </a:xfrm>
          <a:prstGeom prst="rect">
            <a:avLst/>
          </a:prstGeom>
          <a:noFill/>
        </p:spPr>
      </p:pic>
      <p:pic>
        <p:nvPicPr>
          <p:cNvPr id="33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857496"/>
            <a:ext cx="1000132" cy="1000132"/>
          </a:xfrm>
          <a:prstGeom prst="rect">
            <a:avLst/>
          </a:prstGeom>
          <a:noFill/>
        </p:spPr>
      </p:pic>
      <p:pic>
        <p:nvPicPr>
          <p:cNvPr id="34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857496"/>
            <a:ext cx="1000132" cy="1000132"/>
          </a:xfrm>
          <a:prstGeom prst="rect">
            <a:avLst/>
          </a:prstGeom>
          <a:noFill/>
        </p:spPr>
      </p:pic>
      <p:pic>
        <p:nvPicPr>
          <p:cNvPr id="35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857496"/>
            <a:ext cx="1000132" cy="1000132"/>
          </a:xfrm>
          <a:prstGeom prst="rect">
            <a:avLst/>
          </a:prstGeom>
          <a:noFill/>
        </p:spPr>
      </p:pic>
      <p:pic>
        <p:nvPicPr>
          <p:cNvPr id="36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857496"/>
            <a:ext cx="1000132" cy="1000132"/>
          </a:xfrm>
          <a:prstGeom prst="rect">
            <a:avLst/>
          </a:prstGeom>
          <a:noFill/>
        </p:spPr>
      </p:pic>
      <p:pic>
        <p:nvPicPr>
          <p:cNvPr id="37" name="Picture 2" descr="http://s17.rimg.info/3cd8198cd8e7047f2f2a033b33fabe43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786058"/>
            <a:ext cx="1000132" cy="1000132"/>
          </a:xfrm>
          <a:prstGeom prst="rect">
            <a:avLst/>
          </a:prstGeom>
          <a:noFill/>
        </p:spPr>
      </p:pic>
      <p:sp>
        <p:nvSpPr>
          <p:cNvPr id="27651" name="WordArt 3"/>
          <p:cNvSpPr>
            <a:spLocks noChangeArrowheads="1" noChangeShapeType="1" noTextEdit="1"/>
          </p:cNvSpPr>
          <p:nvPr/>
        </p:nvSpPr>
        <p:spPr bwMode="auto">
          <a:xfrm>
            <a:off x="571472" y="4000504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36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39" name="WordArt 7"/>
          <p:cNvSpPr>
            <a:spLocks noChangeArrowheads="1" noChangeShapeType="1" noTextEdit="1"/>
          </p:cNvSpPr>
          <p:nvPr/>
        </p:nvSpPr>
        <p:spPr bwMode="auto">
          <a:xfrm>
            <a:off x="2928926" y="3571876"/>
            <a:ext cx="169545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Sayı 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41" name="40 Düz Bağlayıcı"/>
          <p:cNvCxnSpPr/>
          <p:nvPr/>
        </p:nvCxnSpPr>
        <p:spPr>
          <a:xfrm rot="5400000">
            <a:off x="678629" y="5107793"/>
            <a:ext cx="64294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42 Düz Ok Bağlayıcısı"/>
          <p:cNvCxnSpPr/>
          <p:nvPr/>
        </p:nvCxnSpPr>
        <p:spPr>
          <a:xfrm>
            <a:off x="1000100" y="5429264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3500430" y="4929198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6</a:t>
            </a:r>
            <a:endParaRPr lang="tr-TR" sz="3600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46" name="45 Düz Bağlayıcı"/>
          <p:cNvCxnSpPr/>
          <p:nvPr/>
        </p:nvCxnSpPr>
        <p:spPr>
          <a:xfrm rot="5400000">
            <a:off x="-71470" y="5572140"/>
            <a:ext cx="142876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48 Düz Ok Bağlayıcısı"/>
          <p:cNvCxnSpPr/>
          <p:nvPr/>
        </p:nvCxnSpPr>
        <p:spPr>
          <a:xfrm>
            <a:off x="642910" y="6286520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3500430" y="5786454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3</a:t>
            </a:r>
            <a:endParaRPr lang="tr-TR" sz="3600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1" name="WordArt 7"/>
          <p:cNvSpPr>
            <a:spLocks noChangeArrowheads="1" noChangeShapeType="1" noTextEdit="1"/>
          </p:cNvSpPr>
          <p:nvPr/>
        </p:nvSpPr>
        <p:spPr bwMode="auto">
          <a:xfrm>
            <a:off x="5643570" y="3571876"/>
            <a:ext cx="2071702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Basamak</a:t>
            </a:r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53" name="52 Düz Ok Bağlayıcısı"/>
          <p:cNvCxnSpPr/>
          <p:nvPr/>
        </p:nvCxnSpPr>
        <p:spPr>
          <a:xfrm>
            <a:off x="4429124" y="5286388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6357950" y="4786322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6</a:t>
            </a:r>
            <a:endParaRPr lang="tr-TR" sz="3600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58" name="57 Düz Ok Bağlayıcısı"/>
          <p:cNvCxnSpPr/>
          <p:nvPr/>
        </p:nvCxnSpPr>
        <p:spPr>
          <a:xfrm>
            <a:off x="4429124" y="6215082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656" name="WordArt 8"/>
          <p:cNvSpPr>
            <a:spLocks noChangeArrowheads="1" noChangeShapeType="1" noTextEdit="1"/>
          </p:cNvSpPr>
          <p:nvPr/>
        </p:nvSpPr>
        <p:spPr bwMode="auto">
          <a:xfrm>
            <a:off x="6286512" y="5715016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30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39" grpId="0"/>
      <p:bldP spid="27652" grpId="0"/>
      <p:bldP spid="27653" grpId="0"/>
      <p:bldP spid="51" grpId="1"/>
      <p:bldP spid="27654" grpId="0"/>
      <p:bldP spid="276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0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642918"/>
            <a:ext cx="760128" cy="857256"/>
          </a:xfrm>
          <a:prstGeom prst="rect">
            <a:avLst/>
          </a:prstGeom>
          <a:noFill/>
        </p:spPr>
      </p:pic>
      <p:pic>
        <p:nvPicPr>
          <p:cNvPr id="3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642918"/>
            <a:ext cx="760128" cy="857256"/>
          </a:xfrm>
          <a:prstGeom prst="rect">
            <a:avLst/>
          </a:prstGeom>
          <a:noFill/>
        </p:spPr>
      </p:pic>
      <p:pic>
        <p:nvPicPr>
          <p:cNvPr id="4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642918"/>
            <a:ext cx="760128" cy="857256"/>
          </a:xfrm>
          <a:prstGeom prst="rect">
            <a:avLst/>
          </a:prstGeom>
          <a:noFill/>
        </p:spPr>
      </p:pic>
      <p:pic>
        <p:nvPicPr>
          <p:cNvPr id="5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642918"/>
            <a:ext cx="760128" cy="857256"/>
          </a:xfrm>
          <a:prstGeom prst="rect">
            <a:avLst/>
          </a:prstGeom>
          <a:noFill/>
        </p:spPr>
      </p:pic>
      <p:pic>
        <p:nvPicPr>
          <p:cNvPr id="6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642918"/>
            <a:ext cx="760128" cy="857256"/>
          </a:xfrm>
          <a:prstGeom prst="rect">
            <a:avLst/>
          </a:prstGeom>
          <a:noFill/>
        </p:spPr>
      </p:pic>
      <p:pic>
        <p:nvPicPr>
          <p:cNvPr id="7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642918"/>
            <a:ext cx="760128" cy="857256"/>
          </a:xfrm>
          <a:prstGeom prst="rect">
            <a:avLst/>
          </a:prstGeom>
          <a:noFill/>
        </p:spPr>
      </p:pic>
      <p:pic>
        <p:nvPicPr>
          <p:cNvPr id="8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642918"/>
            <a:ext cx="760128" cy="857256"/>
          </a:xfrm>
          <a:prstGeom prst="rect">
            <a:avLst/>
          </a:prstGeom>
          <a:noFill/>
        </p:spPr>
      </p:pic>
      <p:pic>
        <p:nvPicPr>
          <p:cNvPr id="9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642918"/>
            <a:ext cx="760128" cy="857256"/>
          </a:xfrm>
          <a:prstGeom prst="rect">
            <a:avLst/>
          </a:prstGeom>
          <a:noFill/>
        </p:spPr>
      </p:pic>
      <p:pic>
        <p:nvPicPr>
          <p:cNvPr id="10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642918"/>
            <a:ext cx="760128" cy="857256"/>
          </a:xfrm>
          <a:prstGeom prst="rect">
            <a:avLst/>
          </a:prstGeom>
          <a:noFill/>
        </p:spPr>
      </p:pic>
      <p:pic>
        <p:nvPicPr>
          <p:cNvPr id="11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642918"/>
            <a:ext cx="760128" cy="857256"/>
          </a:xfrm>
          <a:prstGeom prst="rect">
            <a:avLst/>
          </a:prstGeom>
          <a:noFill/>
        </p:spPr>
      </p:pic>
      <p:pic>
        <p:nvPicPr>
          <p:cNvPr id="12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43050"/>
            <a:ext cx="760128" cy="857256"/>
          </a:xfrm>
          <a:prstGeom prst="rect">
            <a:avLst/>
          </a:prstGeom>
          <a:noFill/>
        </p:spPr>
      </p:pic>
      <p:pic>
        <p:nvPicPr>
          <p:cNvPr id="13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643050"/>
            <a:ext cx="760128" cy="857256"/>
          </a:xfrm>
          <a:prstGeom prst="rect">
            <a:avLst/>
          </a:prstGeom>
          <a:noFill/>
        </p:spPr>
      </p:pic>
      <p:pic>
        <p:nvPicPr>
          <p:cNvPr id="14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643050"/>
            <a:ext cx="760128" cy="857256"/>
          </a:xfrm>
          <a:prstGeom prst="rect">
            <a:avLst/>
          </a:prstGeom>
          <a:noFill/>
        </p:spPr>
      </p:pic>
      <p:pic>
        <p:nvPicPr>
          <p:cNvPr id="15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643050"/>
            <a:ext cx="760128" cy="857256"/>
          </a:xfrm>
          <a:prstGeom prst="rect">
            <a:avLst/>
          </a:prstGeom>
          <a:noFill/>
        </p:spPr>
      </p:pic>
      <p:pic>
        <p:nvPicPr>
          <p:cNvPr id="16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643050"/>
            <a:ext cx="760128" cy="857256"/>
          </a:xfrm>
          <a:prstGeom prst="rect">
            <a:avLst/>
          </a:prstGeom>
          <a:noFill/>
        </p:spPr>
      </p:pic>
      <p:pic>
        <p:nvPicPr>
          <p:cNvPr id="17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643050"/>
            <a:ext cx="760128" cy="857256"/>
          </a:xfrm>
          <a:prstGeom prst="rect">
            <a:avLst/>
          </a:prstGeom>
          <a:noFill/>
        </p:spPr>
      </p:pic>
      <p:pic>
        <p:nvPicPr>
          <p:cNvPr id="18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643050"/>
            <a:ext cx="760128" cy="857256"/>
          </a:xfrm>
          <a:prstGeom prst="rect">
            <a:avLst/>
          </a:prstGeom>
          <a:noFill/>
        </p:spPr>
      </p:pic>
      <p:pic>
        <p:nvPicPr>
          <p:cNvPr id="19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643050"/>
            <a:ext cx="760128" cy="857256"/>
          </a:xfrm>
          <a:prstGeom prst="rect">
            <a:avLst/>
          </a:prstGeom>
          <a:noFill/>
        </p:spPr>
      </p:pic>
      <p:pic>
        <p:nvPicPr>
          <p:cNvPr id="20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1643050"/>
            <a:ext cx="760128" cy="857256"/>
          </a:xfrm>
          <a:prstGeom prst="rect">
            <a:avLst/>
          </a:prstGeom>
          <a:noFill/>
        </p:spPr>
      </p:pic>
      <p:pic>
        <p:nvPicPr>
          <p:cNvPr id="21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1643050"/>
            <a:ext cx="760128" cy="857256"/>
          </a:xfrm>
          <a:prstGeom prst="rect">
            <a:avLst/>
          </a:prstGeom>
          <a:noFill/>
        </p:spPr>
      </p:pic>
      <p:pic>
        <p:nvPicPr>
          <p:cNvPr id="22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643182"/>
            <a:ext cx="760128" cy="857256"/>
          </a:xfrm>
          <a:prstGeom prst="rect">
            <a:avLst/>
          </a:prstGeom>
          <a:noFill/>
        </p:spPr>
      </p:pic>
      <p:pic>
        <p:nvPicPr>
          <p:cNvPr id="23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643182"/>
            <a:ext cx="760128" cy="857256"/>
          </a:xfrm>
          <a:prstGeom prst="rect">
            <a:avLst/>
          </a:prstGeom>
          <a:noFill/>
        </p:spPr>
      </p:pic>
      <p:pic>
        <p:nvPicPr>
          <p:cNvPr id="24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643182"/>
            <a:ext cx="760128" cy="857256"/>
          </a:xfrm>
          <a:prstGeom prst="rect">
            <a:avLst/>
          </a:prstGeom>
          <a:noFill/>
        </p:spPr>
      </p:pic>
      <p:pic>
        <p:nvPicPr>
          <p:cNvPr id="25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643182"/>
            <a:ext cx="760128" cy="857256"/>
          </a:xfrm>
          <a:prstGeom prst="rect">
            <a:avLst/>
          </a:prstGeom>
          <a:noFill/>
        </p:spPr>
      </p:pic>
      <p:pic>
        <p:nvPicPr>
          <p:cNvPr id="26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643182"/>
            <a:ext cx="760128" cy="857256"/>
          </a:xfrm>
          <a:prstGeom prst="rect">
            <a:avLst/>
          </a:prstGeom>
          <a:noFill/>
        </p:spPr>
      </p:pic>
      <p:pic>
        <p:nvPicPr>
          <p:cNvPr id="27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643182"/>
            <a:ext cx="760128" cy="857256"/>
          </a:xfrm>
          <a:prstGeom prst="rect">
            <a:avLst/>
          </a:prstGeom>
          <a:noFill/>
        </p:spPr>
      </p:pic>
      <p:pic>
        <p:nvPicPr>
          <p:cNvPr id="28" name="Picture 2" descr="http://abload.de/img/0_84d49_9386d16_lqbpso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643182"/>
            <a:ext cx="760128" cy="857256"/>
          </a:xfrm>
          <a:prstGeom prst="rect">
            <a:avLst/>
          </a:prstGeom>
          <a:noFill/>
        </p:spPr>
      </p:pic>
      <p:sp>
        <p:nvSpPr>
          <p:cNvPr id="237571" name="WordArt 3"/>
          <p:cNvSpPr>
            <a:spLocks noChangeArrowheads="1" noChangeShapeType="1" noTextEdit="1"/>
          </p:cNvSpPr>
          <p:nvPr/>
        </p:nvSpPr>
        <p:spPr bwMode="auto">
          <a:xfrm>
            <a:off x="642910" y="4000504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27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46" name="WordArt 7"/>
          <p:cNvSpPr>
            <a:spLocks noChangeArrowheads="1" noChangeShapeType="1" noTextEdit="1"/>
          </p:cNvSpPr>
          <p:nvPr/>
        </p:nvSpPr>
        <p:spPr bwMode="auto">
          <a:xfrm>
            <a:off x="2214546" y="3571876"/>
            <a:ext cx="169545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Sayı 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48" name="47 Düz Bağlayıcı"/>
          <p:cNvCxnSpPr/>
          <p:nvPr/>
        </p:nvCxnSpPr>
        <p:spPr>
          <a:xfrm rot="5400000">
            <a:off x="750067" y="5036355"/>
            <a:ext cx="50006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49 Düz Ok Bağlayıcısı"/>
          <p:cNvCxnSpPr/>
          <p:nvPr/>
        </p:nvCxnSpPr>
        <p:spPr>
          <a:xfrm>
            <a:off x="1000100" y="5286388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7572" name="WordArt 4"/>
          <p:cNvSpPr>
            <a:spLocks noChangeArrowheads="1" noChangeShapeType="1" noTextEdit="1"/>
          </p:cNvSpPr>
          <p:nvPr/>
        </p:nvSpPr>
        <p:spPr bwMode="auto">
          <a:xfrm>
            <a:off x="3000364" y="4643446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53" name="52 Düz Bağlayıcı"/>
          <p:cNvCxnSpPr/>
          <p:nvPr/>
        </p:nvCxnSpPr>
        <p:spPr>
          <a:xfrm rot="5400000">
            <a:off x="-35751" y="5464983"/>
            <a:ext cx="135732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54 Düz Ok Bağlayıcısı"/>
          <p:cNvCxnSpPr/>
          <p:nvPr/>
        </p:nvCxnSpPr>
        <p:spPr>
          <a:xfrm>
            <a:off x="642910" y="6143644"/>
            <a:ext cx="17859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7573" name="WordArt 5"/>
          <p:cNvSpPr>
            <a:spLocks noChangeArrowheads="1" noChangeShapeType="1" noTextEdit="1"/>
          </p:cNvSpPr>
          <p:nvPr/>
        </p:nvSpPr>
        <p:spPr bwMode="auto">
          <a:xfrm>
            <a:off x="2928926" y="5643578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2</a:t>
            </a:r>
            <a:endParaRPr lang="tr-TR" sz="3600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7" name="WordArt 7"/>
          <p:cNvSpPr>
            <a:spLocks noChangeArrowheads="1" noChangeShapeType="1" noTextEdit="1"/>
          </p:cNvSpPr>
          <p:nvPr/>
        </p:nvSpPr>
        <p:spPr bwMode="auto">
          <a:xfrm>
            <a:off x="4929190" y="3571876"/>
            <a:ext cx="2214578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Basamak</a:t>
            </a:r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59" name="58 Düz Ok Bağlayıcısı"/>
          <p:cNvCxnSpPr/>
          <p:nvPr/>
        </p:nvCxnSpPr>
        <p:spPr>
          <a:xfrm>
            <a:off x="3929058" y="5000636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7574" name="WordArt 6"/>
          <p:cNvSpPr>
            <a:spLocks noChangeArrowheads="1" noChangeShapeType="1" noTextEdit="1"/>
          </p:cNvSpPr>
          <p:nvPr/>
        </p:nvSpPr>
        <p:spPr bwMode="auto">
          <a:xfrm>
            <a:off x="6000760" y="4572008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7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62" name="61 Düz Ok Bağlayıcısı"/>
          <p:cNvCxnSpPr/>
          <p:nvPr/>
        </p:nvCxnSpPr>
        <p:spPr>
          <a:xfrm>
            <a:off x="3786182" y="6072206"/>
            <a:ext cx="142876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7575" name="WordArt 7"/>
          <p:cNvSpPr>
            <a:spLocks noChangeArrowheads="1" noChangeShapeType="1" noTextEdit="1"/>
          </p:cNvSpPr>
          <p:nvPr/>
        </p:nvSpPr>
        <p:spPr bwMode="auto">
          <a:xfrm>
            <a:off x="5786446" y="5572140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20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37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37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37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1" grpId="0"/>
      <p:bldP spid="46" grpId="0"/>
      <p:bldP spid="237572" grpId="0"/>
      <p:bldP spid="237573" grpId="0"/>
      <p:bldP spid="57" grpId="0"/>
      <p:bldP spid="237574" grpId="0"/>
      <p:bldP spid="2375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857224" y="500042"/>
            <a:ext cx="3571900" cy="20002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38594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71480"/>
            <a:ext cx="1014022" cy="1000132"/>
          </a:xfrm>
          <a:prstGeom prst="rect">
            <a:avLst/>
          </a:prstGeom>
          <a:noFill/>
        </p:spPr>
      </p:pic>
      <p:pic>
        <p:nvPicPr>
          <p:cNvPr id="4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571480"/>
            <a:ext cx="1014022" cy="1000132"/>
          </a:xfrm>
          <a:prstGeom prst="rect">
            <a:avLst/>
          </a:prstGeom>
          <a:noFill/>
        </p:spPr>
      </p:pic>
      <p:pic>
        <p:nvPicPr>
          <p:cNvPr id="5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71480"/>
            <a:ext cx="1014022" cy="1000132"/>
          </a:xfrm>
          <a:prstGeom prst="rect">
            <a:avLst/>
          </a:prstGeom>
          <a:noFill/>
        </p:spPr>
      </p:pic>
      <p:pic>
        <p:nvPicPr>
          <p:cNvPr id="6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571480"/>
            <a:ext cx="1014022" cy="1000132"/>
          </a:xfrm>
          <a:prstGeom prst="rect">
            <a:avLst/>
          </a:prstGeom>
          <a:noFill/>
        </p:spPr>
      </p:pic>
      <p:pic>
        <p:nvPicPr>
          <p:cNvPr id="7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571480"/>
            <a:ext cx="1014022" cy="1000132"/>
          </a:xfrm>
          <a:prstGeom prst="rect">
            <a:avLst/>
          </a:prstGeom>
          <a:noFill/>
        </p:spPr>
      </p:pic>
      <p:pic>
        <p:nvPicPr>
          <p:cNvPr id="8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428736"/>
            <a:ext cx="1014022" cy="1000132"/>
          </a:xfrm>
          <a:prstGeom prst="rect">
            <a:avLst/>
          </a:prstGeom>
          <a:noFill/>
        </p:spPr>
      </p:pic>
      <p:pic>
        <p:nvPicPr>
          <p:cNvPr id="9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428736"/>
            <a:ext cx="1014022" cy="1000132"/>
          </a:xfrm>
          <a:prstGeom prst="rect">
            <a:avLst/>
          </a:prstGeom>
          <a:noFill/>
        </p:spPr>
      </p:pic>
      <p:pic>
        <p:nvPicPr>
          <p:cNvPr id="10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428736"/>
            <a:ext cx="1014022" cy="1000132"/>
          </a:xfrm>
          <a:prstGeom prst="rect">
            <a:avLst/>
          </a:prstGeom>
          <a:noFill/>
        </p:spPr>
      </p:pic>
      <p:pic>
        <p:nvPicPr>
          <p:cNvPr id="11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428736"/>
            <a:ext cx="1014022" cy="1000132"/>
          </a:xfrm>
          <a:prstGeom prst="rect">
            <a:avLst/>
          </a:prstGeom>
          <a:noFill/>
        </p:spPr>
      </p:pic>
      <p:pic>
        <p:nvPicPr>
          <p:cNvPr id="12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428736"/>
            <a:ext cx="1014022" cy="1000132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4857752" y="500042"/>
            <a:ext cx="3571900" cy="20002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571480"/>
            <a:ext cx="1014022" cy="1000132"/>
          </a:xfrm>
          <a:prstGeom prst="rect">
            <a:avLst/>
          </a:prstGeom>
          <a:noFill/>
        </p:spPr>
      </p:pic>
      <p:pic>
        <p:nvPicPr>
          <p:cNvPr id="15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571480"/>
            <a:ext cx="1014022" cy="1000132"/>
          </a:xfrm>
          <a:prstGeom prst="rect">
            <a:avLst/>
          </a:prstGeom>
          <a:noFill/>
        </p:spPr>
      </p:pic>
      <p:pic>
        <p:nvPicPr>
          <p:cNvPr id="16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571480"/>
            <a:ext cx="1014022" cy="1000132"/>
          </a:xfrm>
          <a:prstGeom prst="rect">
            <a:avLst/>
          </a:prstGeom>
          <a:noFill/>
        </p:spPr>
      </p:pic>
      <p:pic>
        <p:nvPicPr>
          <p:cNvPr id="17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71480"/>
            <a:ext cx="1014022" cy="1000132"/>
          </a:xfrm>
          <a:prstGeom prst="rect">
            <a:avLst/>
          </a:prstGeom>
          <a:noFill/>
        </p:spPr>
      </p:pic>
      <p:pic>
        <p:nvPicPr>
          <p:cNvPr id="18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71480"/>
            <a:ext cx="1014022" cy="1000132"/>
          </a:xfrm>
          <a:prstGeom prst="rect">
            <a:avLst/>
          </a:prstGeom>
          <a:noFill/>
        </p:spPr>
      </p:pic>
      <p:pic>
        <p:nvPicPr>
          <p:cNvPr id="19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736"/>
            <a:ext cx="1014022" cy="1000132"/>
          </a:xfrm>
          <a:prstGeom prst="rect">
            <a:avLst/>
          </a:prstGeom>
          <a:noFill/>
        </p:spPr>
      </p:pic>
      <p:pic>
        <p:nvPicPr>
          <p:cNvPr id="20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428736"/>
            <a:ext cx="1014022" cy="1000132"/>
          </a:xfrm>
          <a:prstGeom prst="rect">
            <a:avLst/>
          </a:prstGeom>
          <a:noFill/>
        </p:spPr>
      </p:pic>
      <p:pic>
        <p:nvPicPr>
          <p:cNvPr id="21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428736"/>
            <a:ext cx="1014022" cy="1000132"/>
          </a:xfrm>
          <a:prstGeom prst="rect">
            <a:avLst/>
          </a:prstGeom>
          <a:noFill/>
        </p:spPr>
      </p:pic>
      <p:pic>
        <p:nvPicPr>
          <p:cNvPr id="22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428736"/>
            <a:ext cx="1014022" cy="1000132"/>
          </a:xfrm>
          <a:prstGeom prst="rect">
            <a:avLst/>
          </a:prstGeom>
          <a:noFill/>
        </p:spPr>
      </p:pic>
      <p:pic>
        <p:nvPicPr>
          <p:cNvPr id="23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1428736"/>
            <a:ext cx="1014022" cy="1000132"/>
          </a:xfrm>
          <a:prstGeom prst="rect">
            <a:avLst/>
          </a:prstGeom>
          <a:noFill/>
        </p:spPr>
      </p:pic>
      <p:sp>
        <p:nvSpPr>
          <p:cNvPr id="24" name="23 Dikdörtgen"/>
          <p:cNvSpPr/>
          <p:nvPr/>
        </p:nvSpPr>
        <p:spPr>
          <a:xfrm>
            <a:off x="857224" y="2643182"/>
            <a:ext cx="3571900" cy="20002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5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714620"/>
            <a:ext cx="1014022" cy="1000132"/>
          </a:xfrm>
          <a:prstGeom prst="rect">
            <a:avLst/>
          </a:prstGeom>
          <a:noFill/>
        </p:spPr>
      </p:pic>
      <p:pic>
        <p:nvPicPr>
          <p:cNvPr id="26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714620"/>
            <a:ext cx="1014022" cy="1000132"/>
          </a:xfrm>
          <a:prstGeom prst="rect">
            <a:avLst/>
          </a:prstGeom>
          <a:noFill/>
        </p:spPr>
      </p:pic>
      <p:pic>
        <p:nvPicPr>
          <p:cNvPr id="27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2714620"/>
            <a:ext cx="1014022" cy="1000132"/>
          </a:xfrm>
          <a:prstGeom prst="rect">
            <a:avLst/>
          </a:prstGeom>
          <a:noFill/>
        </p:spPr>
      </p:pic>
      <p:pic>
        <p:nvPicPr>
          <p:cNvPr id="28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714620"/>
            <a:ext cx="1014022" cy="1000132"/>
          </a:xfrm>
          <a:prstGeom prst="rect">
            <a:avLst/>
          </a:prstGeom>
          <a:noFill/>
        </p:spPr>
      </p:pic>
      <p:pic>
        <p:nvPicPr>
          <p:cNvPr id="29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714620"/>
            <a:ext cx="1014022" cy="1000132"/>
          </a:xfrm>
          <a:prstGeom prst="rect">
            <a:avLst/>
          </a:prstGeom>
          <a:noFill/>
        </p:spPr>
      </p:pic>
      <p:pic>
        <p:nvPicPr>
          <p:cNvPr id="30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500438"/>
            <a:ext cx="1014022" cy="1000132"/>
          </a:xfrm>
          <a:prstGeom prst="rect">
            <a:avLst/>
          </a:prstGeom>
          <a:noFill/>
        </p:spPr>
      </p:pic>
      <p:pic>
        <p:nvPicPr>
          <p:cNvPr id="31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500438"/>
            <a:ext cx="1014022" cy="1000132"/>
          </a:xfrm>
          <a:prstGeom prst="rect">
            <a:avLst/>
          </a:prstGeom>
          <a:noFill/>
        </p:spPr>
      </p:pic>
      <p:pic>
        <p:nvPicPr>
          <p:cNvPr id="32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3500438"/>
            <a:ext cx="1014022" cy="1000132"/>
          </a:xfrm>
          <a:prstGeom prst="rect">
            <a:avLst/>
          </a:prstGeom>
          <a:noFill/>
        </p:spPr>
      </p:pic>
      <p:pic>
        <p:nvPicPr>
          <p:cNvPr id="33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500438"/>
            <a:ext cx="1014022" cy="1000132"/>
          </a:xfrm>
          <a:prstGeom prst="rect">
            <a:avLst/>
          </a:prstGeom>
          <a:noFill/>
        </p:spPr>
      </p:pic>
      <p:pic>
        <p:nvPicPr>
          <p:cNvPr id="34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500438"/>
            <a:ext cx="1014022" cy="1000132"/>
          </a:xfrm>
          <a:prstGeom prst="rect">
            <a:avLst/>
          </a:prstGeom>
          <a:noFill/>
        </p:spPr>
      </p:pic>
      <p:sp>
        <p:nvSpPr>
          <p:cNvPr id="35" name="34 Dikdörtgen"/>
          <p:cNvSpPr/>
          <p:nvPr/>
        </p:nvSpPr>
        <p:spPr>
          <a:xfrm>
            <a:off x="4857752" y="2643182"/>
            <a:ext cx="3571900" cy="20002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6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643182"/>
            <a:ext cx="1014022" cy="1000132"/>
          </a:xfrm>
          <a:prstGeom prst="rect">
            <a:avLst/>
          </a:prstGeom>
          <a:noFill/>
        </p:spPr>
      </p:pic>
      <p:pic>
        <p:nvPicPr>
          <p:cNvPr id="37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643182"/>
            <a:ext cx="1014022" cy="1000132"/>
          </a:xfrm>
          <a:prstGeom prst="rect">
            <a:avLst/>
          </a:prstGeom>
          <a:noFill/>
        </p:spPr>
      </p:pic>
      <p:pic>
        <p:nvPicPr>
          <p:cNvPr id="38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643182"/>
            <a:ext cx="1014022" cy="1000132"/>
          </a:xfrm>
          <a:prstGeom prst="rect">
            <a:avLst/>
          </a:prstGeom>
          <a:noFill/>
        </p:spPr>
      </p:pic>
      <p:pic>
        <p:nvPicPr>
          <p:cNvPr id="39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643182"/>
            <a:ext cx="1014022" cy="1000132"/>
          </a:xfrm>
          <a:prstGeom prst="rect">
            <a:avLst/>
          </a:prstGeom>
          <a:noFill/>
        </p:spPr>
      </p:pic>
      <p:pic>
        <p:nvPicPr>
          <p:cNvPr id="40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2643182"/>
            <a:ext cx="1014022" cy="1000132"/>
          </a:xfrm>
          <a:prstGeom prst="rect">
            <a:avLst/>
          </a:prstGeom>
          <a:noFill/>
        </p:spPr>
      </p:pic>
      <p:pic>
        <p:nvPicPr>
          <p:cNvPr id="41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00438"/>
            <a:ext cx="1014022" cy="1000132"/>
          </a:xfrm>
          <a:prstGeom prst="rect">
            <a:avLst/>
          </a:prstGeom>
          <a:noFill/>
        </p:spPr>
      </p:pic>
      <p:pic>
        <p:nvPicPr>
          <p:cNvPr id="42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500438"/>
            <a:ext cx="1014022" cy="1000132"/>
          </a:xfrm>
          <a:prstGeom prst="rect">
            <a:avLst/>
          </a:prstGeom>
          <a:noFill/>
        </p:spPr>
      </p:pic>
      <p:pic>
        <p:nvPicPr>
          <p:cNvPr id="43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500438"/>
            <a:ext cx="1014022" cy="1000132"/>
          </a:xfrm>
          <a:prstGeom prst="rect">
            <a:avLst/>
          </a:prstGeom>
          <a:noFill/>
        </p:spPr>
      </p:pic>
      <p:pic>
        <p:nvPicPr>
          <p:cNvPr id="44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500438"/>
            <a:ext cx="1014022" cy="1000132"/>
          </a:xfrm>
          <a:prstGeom prst="rect">
            <a:avLst/>
          </a:prstGeom>
          <a:noFill/>
        </p:spPr>
      </p:pic>
      <p:pic>
        <p:nvPicPr>
          <p:cNvPr id="45" name="Picture 2" descr="http://cdn.osxdaily.com/wp-content/uploads/2013/07/dancing-banana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3500438"/>
            <a:ext cx="1014022" cy="1000132"/>
          </a:xfrm>
          <a:prstGeom prst="rect">
            <a:avLst/>
          </a:prstGeom>
          <a:noFill/>
        </p:spPr>
      </p:pic>
      <p:sp>
        <p:nvSpPr>
          <p:cNvPr id="238595" name="WordArt 3"/>
          <p:cNvSpPr>
            <a:spLocks noChangeArrowheads="1" noChangeShapeType="1" noTextEdit="1"/>
          </p:cNvSpPr>
          <p:nvPr/>
        </p:nvSpPr>
        <p:spPr bwMode="auto">
          <a:xfrm>
            <a:off x="500034" y="4786322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40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47" name="WordArt 7"/>
          <p:cNvSpPr>
            <a:spLocks noChangeArrowheads="1" noChangeShapeType="1" noTextEdit="1"/>
          </p:cNvSpPr>
          <p:nvPr/>
        </p:nvSpPr>
        <p:spPr bwMode="auto">
          <a:xfrm>
            <a:off x="2571736" y="4143380"/>
            <a:ext cx="169545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Sayı 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49" name="48 Düz Bağlayıcı"/>
          <p:cNvCxnSpPr/>
          <p:nvPr/>
        </p:nvCxnSpPr>
        <p:spPr>
          <a:xfrm rot="5400000">
            <a:off x="715142" y="5643578"/>
            <a:ext cx="427834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50 Düz Ok Bağlayıcısı"/>
          <p:cNvCxnSpPr/>
          <p:nvPr/>
        </p:nvCxnSpPr>
        <p:spPr>
          <a:xfrm>
            <a:off x="928662" y="5857892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8596" name="WordArt 4"/>
          <p:cNvSpPr>
            <a:spLocks noChangeArrowheads="1" noChangeShapeType="1" noTextEdit="1"/>
          </p:cNvSpPr>
          <p:nvPr/>
        </p:nvSpPr>
        <p:spPr bwMode="auto">
          <a:xfrm>
            <a:off x="3428992" y="5286388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54" name="53 Düz Bağlayıcı"/>
          <p:cNvCxnSpPr/>
          <p:nvPr/>
        </p:nvCxnSpPr>
        <p:spPr>
          <a:xfrm rot="5400000">
            <a:off x="250795" y="5893611"/>
            <a:ext cx="785024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56 Düz Ok Bağlayıcısı"/>
          <p:cNvCxnSpPr/>
          <p:nvPr/>
        </p:nvCxnSpPr>
        <p:spPr>
          <a:xfrm>
            <a:off x="642910" y="6286520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8597" name="WordArt 5"/>
          <p:cNvSpPr>
            <a:spLocks noChangeArrowheads="1" noChangeShapeType="1" noTextEdit="1"/>
          </p:cNvSpPr>
          <p:nvPr/>
        </p:nvSpPr>
        <p:spPr bwMode="auto">
          <a:xfrm>
            <a:off x="3357554" y="6000768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4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9" name="WordArt 7"/>
          <p:cNvSpPr>
            <a:spLocks noChangeArrowheads="1" noChangeShapeType="1" noTextEdit="1"/>
          </p:cNvSpPr>
          <p:nvPr/>
        </p:nvSpPr>
        <p:spPr bwMode="auto">
          <a:xfrm>
            <a:off x="5000628" y="4071942"/>
            <a:ext cx="2214578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Basamak</a:t>
            </a:r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64" name="63 Düz Ok Bağlayıcısı"/>
          <p:cNvCxnSpPr/>
          <p:nvPr/>
        </p:nvCxnSpPr>
        <p:spPr>
          <a:xfrm>
            <a:off x="4286248" y="550070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8598" name="WordArt 6"/>
          <p:cNvSpPr>
            <a:spLocks noChangeArrowheads="1" noChangeShapeType="1" noTextEdit="1"/>
          </p:cNvSpPr>
          <p:nvPr/>
        </p:nvSpPr>
        <p:spPr bwMode="auto">
          <a:xfrm>
            <a:off x="5715008" y="5072074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67" name="66 Düz Ok Bağlayıcısı"/>
          <p:cNvCxnSpPr/>
          <p:nvPr/>
        </p:nvCxnSpPr>
        <p:spPr>
          <a:xfrm>
            <a:off x="4214810" y="6286520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8599" name="WordArt 7"/>
          <p:cNvSpPr>
            <a:spLocks noChangeArrowheads="1" noChangeShapeType="1" noTextEdit="1"/>
          </p:cNvSpPr>
          <p:nvPr/>
        </p:nvSpPr>
        <p:spPr bwMode="auto">
          <a:xfrm>
            <a:off x="5572132" y="5857892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40</a:t>
            </a:r>
            <a:endParaRPr lang="tr-TR" sz="3600" i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238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23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238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238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24" grpId="0" animBg="1"/>
      <p:bldP spid="35" grpId="0" animBg="1"/>
      <p:bldP spid="238595" grpId="0"/>
      <p:bldP spid="47" grpId="0"/>
      <p:bldP spid="238596" grpId="0"/>
      <p:bldP spid="238597" grpId="0"/>
      <p:bldP spid="59" grpId="0"/>
      <p:bldP spid="238598" grpId="0"/>
      <p:bldP spid="2385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00034" y="642918"/>
            <a:ext cx="3929090" cy="16430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39618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642918"/>
            <a:ext cx="1143008" cy="928694"/>
          </a:xfrm>
          <a:prstGeom prst="rect">
            <a:avLst/>
          </a:prstGeom>
          <a:noFill/>
        </p:spPr>
      </p:pic>
      <p:pic>
        <p:nvPicPr>
          <p:cNvPr id="4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642918"/>
            <a:ext cx="1143008" cy="928694"/>
          </a:xfrm>
          <a:prstGeom prst="rect">
            <a:avLst/>
          </a:prstGeom>
          <a:noFill/>
        </p:spPr>
      </p:pic>
      <p:pic>
        <p:nvPicPr>
          <p:cNvPr id="5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642918"/>
            <a:ext cx="1143008" cy="928694"/>
          </a:xfrm>
          <a:prstGeom prst="rect">
            <a:avLst/>
          </a:prstGeom>
          <a:noFill/>
        </p:spPr>
      </p:pic>
      <p:pic>
        <p:nvPicPr>
          <p:cNvPr id="6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642918"/>
            <a:ext cx="1143008" cy="928694"/>
          </a:xfrm>
          <a:prstGeom prst="rect">
            <a:avLst/>
          </a:prstGeom>
          <a:noFill/>
        </p:spPr>
      </p:pic>
      <p:pic>
        <p:nvPicPr>
          <p:cNvPr id="7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642918"/>
            <a:ext cx="1143008" cy="928694"/>
          </a:xfrm>
          <a:prstGeom prst="rect">
            <a:avLst/>
          </a:prstGeom>
          <a:noFill/>
        </p:spPr>
      </p:pic>
      <p:pic>
        <p:nvPicPr>
          <p:cNvPr id="8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736"/>
            <a:ext cx="1143008" cy="928694"/>
          </a:xfrm>
          <a:prstGeom prst="rect">
            <a:avLst/>
          </a:prstGeom>
          <a:noFill/>
        </p:spPr>
      </p:pic>
      <p:pic>
        <p:nvPicPr>
          <p:cNvPr id="9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428736"/>
            <a:ext cx="1143008" cy="928694"/>
          </a:xfrm>
          <a:prstGeom prst="rect">
            <a:avLst/>
          </a:prstGeom>
          <a:noFill/>
        </p:spPr>
      </p:pic>
      <p:pic>
        <p:nvPicPr>
          <p:cNvPr id="10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428736"/>
            <a:ext cx="1143008" cy="928694"/>
          </a:xfrm>
          <a:prstGeom prst="rect">
            <a:avLst/>
          </a:prstGeom>
          <a:noFill/>
        </p:spPr>
      </p:pic>
      <p:pic>
        <p:nvPicPr>
          <p:cNvPr id="11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428736"/>
            <a:ext cx="1143008" cy="928694"/>
          </a:xfrm>
          <a:prstGeom prst="rect">
            <a:avLst/>
          </a:prstGeom>
          <a:noFill/>
        </p:spPr>
      </p:pic>
      <p:pic>
        <p:nvPicPr>
          <p:cNvPr id="12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428736"/>
            <a:ext cx="1143008" cy="928694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786314" y="642918"/>
            <a:ext cx="3929090" cy="16430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5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642918"/>
            <a:ext cx="1143008" cy="928694"/>
          </a:xfrm>
          <a:prstGeom prst="rect">
            <a:avLst/>
          </a:prstGeom>
          <a:noFill/>
        </p:spPr>
      </p:pic>
      <p:pic>
        <p:nvPicPr>
          <p:cNvPr id="16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642918"/>
            <a:ext cx="1143008" cy="928694"/>
          </a:xfrm>
          <a:prstGeom prst="rect">
            <a:avLst/>
          </a:prstGeom>
          <a:noFill/>
        </p:spPr>
      </p:pic>
      <p:pic>
        <p:nvPicPr>
          <p:cNvPr id="17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642918"/>
            <a:ext cx="1143008" cy="928694"/>
          </a:xfrm>
          <a:prstGeom prst="rect">
            <a:avLst/>
          </a:prstGeom>
          <a:noFill/>
        </p:spPr>
      </p:pic>
      <p:pic>
        <p:nvPicPr>
          <p:cNvPr id="18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642918"/>
            <a:ext cx="1143008" cy="928694"/>
          </a:xfrm>
          <a:prstGeom prst="rect">
            <a:avLst/>
          </a:prstGeom>
          <a:noFill/>
        </p:spPr>
      </p:pic>
      <p:pic>
        <p:nvPicPr>
          <p:cNvPr id="19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642918"/>
            <a:ext cx="1143008" cy="928694"/>
          </a:xfrm>
          <a:prstGeom prst="rect">
            <a:avLst/>
          </a:prstGeom>
          <a:noFill/>
        </p:spPr>
      </p:pic>
      <p:pic>
        <p:nvPicPr>
          <p:cNvPr id="20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736"/>
            <a:ext cx="1143008" cy="928694"/>
          </a:xfrm>
          <a:prstGeom prst="rect">
            <a:avLst/>
          </a:prstGeom>
          <a:noFill/>
        </p:spPr>
      </p:pic>
      <p:pic>
        <p:nvPicPr>
          <p:cNvPr id="21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428736"/>
            <a:ext cx="1143008" cy="928694"/>
          </a:xfrm>
          <a:prstGeom prst="rect">
            <a:avLst/>
          </a:prstGeom>
          <a:noFill/>
        </p:spPr>
      </p:pic>
      <p:pic>
        <p:nvPicPr>
          <p:cNvPr id="22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428736"/>
            <a:ext cx="1143008" cy="928694"/>
          </a:xfrm>
          <a:prstGeom prst="rect">
            <a:avLst/>
          </a:prstGeom>
          <a:noFill/>
        </p:spPr>
      </p:pic>
      <p:pic>
        <p:nvPicPr>
          <p:cNvPr id="23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1428736"/>
            <a:ext cx="1143008" cy="928694"/>
          </a:xfrm>
          <a:prstGeom prst="rect">
            <a:avLst/>
          </a:prstGeom>
          <a:noFill/>
        </p:spPr>
      </p:pic>
      <p:pic>
        <p:nvPicPr>
          <p:cNvPr id="24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1428736"/>
            <a:ext cx="1143008" cy="928694"/>
          </a:xfrm>
          <a:prstGeom prst="rect">
            <a:avLst/>
          </a:prstGeom>
          <a:noFill/>
        </p:spPr>
      </p:pic>
      <p:sp>
        <p:nvSpPr>
          <p:cNvPr id="25" name="24 Dikdörtgen"/>
          <p:cNvSpPr/>
          <p:nvPr/>
        </p:nvSpPr>
        <p:spPr>
          <a:xfrm>
            <a:off x="500034" y="2428868"/>
            <a:ext cx="3929090" cy="16430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6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428868"/>
            <a:ext cx="1143008" cy="928694"/>
          </a:xfrm>
          <a:prstGeom prst="rect">
            <a:avLst/>
          </a:prstGeom>
          <a:noFill/>
        </p:spPr>
      </p:pic>
      <p:pic>
        <p:nvPicPr>
          <p:cNvPr id="27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428868"/>
            <a:ext cx="1143008" cy="928694"/>
          </a:xfrm>
          <a:prstGeom prst="rect">
            <a:avLst/>
          </a:prstGeom>
          <a:noFill/>
        </p:spPr>
      </p:pic>
      <p:pic>
        <p:nvPicPr>
          <p:cNvPr id="28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2428868"/>
            <a:ext cx="1143008" cy="928694"/>
          </a:xfrm>
          <a:prstGeom prst="rect">
            <a:avLst/>
          </a:prstGeom>
          <a:noFill/>
        </p:spPr>
      </p:pic>
      <p:pic>
        <p:nvPicPr>
          <p:cNvPr id="29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428868"/>
            <a:ext cx="1143008" cy="928694"/>
          </a:xfrm>
          <a:prstGeom prst="rect">
            <a:avLst/>
          </a:prstGeom>
          <a:noFill/>
        </p:spPr>
      </p:pic>
      <p:pic>
        <p:nvPicPr>
          <p:cNvPr id="30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428868"/>
            <a:ext cx="1143008" cy="928694"/>
          </a:xfrm>
          <a:prstGeom prst="rect">
            <a:avLst/>
          </a:prstGeom>
          <a:noFill/>
        </p:spPr>
      </p:pic>
      <p:pic>
        <p:nvPicPr>
          <p:cNvPr id="31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214686"/>
            <a:ext cx="1143008" cy="928694"/>
          </a:xfrm>
          <a:prstGeom prst="rect">
            <a:avLst/>
          </a:prstGeom>
          <a:noFill/>
        </p:spPr>
      </p:pic>
      <p:pic>
        <p:nvPicPr>
          <p:cNvPr id="32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214686"/>
            <a:ext cx="1143008" cy="928694"/>
          </a:xfrm>
          <a:prstGeom prst="rect">
            <a:avLst/>
          </a:prstGeom>
          <a:noFill/>
        </p:spPr>
      </p:pic>
      <p:pic>
        <p:nvPicPr>
          <p:cNvPr id="33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3214686"/>
            <a:ext cx="1143008" cy="928694"/>
          </a:xfrm>
          <a:prstGeom prst="rect">
            <a:avLst/>
          </a:prstGeom>
          <a:noFill/>
        </p:spPr>
      </p:pic>
      <p:pic>
        <p:nvPicPr>
          <p:cNvPr id="34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3214686"/>
            <a:ext cx="1143008" cy="928694"/>
          </a:xfrm>
          <a:prstGeom prst="rect">
            <a:avLst/>
          </a:prstGeom>
          <a:noFill/>
        </p:spPr>
      </p:pic>
      <p:pic>
        <p:nvPicPr>
          <p:cNvPr id="35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1143008" cy="928694"/>
          </a:xfrm>
          <a:prstGeom prst="rect">
            <a:avLst/>
          </a:prstGeom>
          <a:noFill/>
        </p:spPr>
      </p:pic>
      <p:sp>
        <p:nvSpPr>
          <p:cNvPr id="36" name="35 Dikdörtgen"/>
          <p:cNvSpPr/>
          <p:nvPr/>
        </p:nvSpPr>
        <p:spPr>
          <a:xfrm>
            <a:off x="4786314" y="2428868"/>
            <a:ext cx="3929090" cy="16430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7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714620"/>
            <a:ext cx="1143008" cy="928694"/>
          </a:xfrm>
          <a:prstGeom prst="rect">
            <a:avLst/>
          </a:prstGeom>
          <a:noFill/>
        </p:spPr>
      </p:pic>
      <p:pic>
        <p:nvPicPr>
          <p:cNvPr id="38" name="Picture 2" descr="http://i1211.photobucket.com/albums/cc434/Saripudin_Hidayat/rusa-lari-copy2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714620"/>
            <a:ext cx="1143008" cy="928694"/>
          </a:xfrm>
          <a:prstGeom prst="rect">
            <a:avLst/>
          </a:prstGeom>
          <a:noFill/>
        </p:spPr>
      </p:pic>
      <p:sp>
        <p:nvSpPr>
          <p:cNvPr id="47" name="WordArt 3"/>
          <p:cNvSpPr>
            <a:spLocks noChangeArrowheads="1" noChangeShapeType="1" noTextEdit="1"/>
          </p:cNvSpPr>
          <p:nvPr/>
        </p:nvSpPr>
        <p:spPr bwMode="auto">
          <a:xfrm>
            <a:off x="785786" y="4643446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32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48" name="47 Düz Bağlayıcı"/>
          <p:cNvCxnSpPr/>
          <p:nvPr/>
        </p:nvCxnSpPr>
        <p:spPr>
          <a:xfrm rot="5400000">
            <a:off x="1000894" y="5500702"/>
            <a:ext cx="427834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48 Düz Ok Bağlayıcısı"/>
          <p:cNvCxnSpPr/>
          <p:nvPr/>
        </p:nvCxnSpPr>
        <p:spPr>
          <a:xfrm>
            <a:off x="1214414" y="5715016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0" name="WordArt 4"/>
          <p:cNvSpPr>
            <a:spLocks noChangeArrowheads="1" noChangeShapeType="1" noTextEdit="1"/>
          </p:cNvSpPr>
          <p:nvPr/>
        </p:nvSpPr>
        <p:spPr bwMode="auto">
          <a:xfrm>
            <a:off x="3714744" y="5143512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51" name="50 Düz Bağlayıcı"/>
          <p:cNvCxnSpPr/>
          <p:nvPr/>
        </p:nvCxnSpPr>
        <p:spPr>
          <a:xfrm rot="5400000">
            <a:off x="536547" y="5750735"/>
            <a:ext cx="785024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51 Düz Ok Bağlayıcısı"/>
          <p:cNvCxnSpPr/>
          <p:nvPr/>
        </p:nvCxnSpPr>
        <p:spPr>
          <a:xfrm>
            <a:off x="928662" y="6143644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52 Düz Ok Bağlayıcısı"/>
          <p:cNvCxnSpPr/>
          <p:nvPr/>
        </p:nvCxnSpPr>
        <p:spPr>
          <a:xfrm>
            <a:off x="4572000" y="550070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4" name="WordArt 6"/>
          <p:cNvSpPr>
            <a:spLocks noChangeArrowheads="1" noChangeShapeType="1" noTextEdit="1"/>
          </p:cNvSpPr>
          <p:nvPr/>
        </p:nvSpPr>
        <p:spPr bwMode="auto">
          <a:xfrm>
            <a:off x="6000760" y="5072074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2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55" name="54 Düz Ok Bağlayıcısı"/>
          <p:cNvCxnSpPr/>
          <p:nvPr/>
        </p:nvCxnSpPr>
        <p:spPr>
          <a:xfrm>
            <a:off x="4500562" y="6286520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6" name="WordArt 7"/>
          <p:cNvSpPr>
            <a:spLocks noChangeArrowheads="1" noChangeShapeType="1" noTextEdit="1"/>
          </p:cNvSpPr>
          <p:nvPr/>
        </p:nvSpPr>
        <p:spPr bwMode="auto">
          <a:xfrm>
            <a:off x="5786446" y="5857892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30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7" name="WordArt 5"/>
          <p:cNvSpPr>
            <a:spLocks noChangeArrowheads="1" noChangeShapeType="1" noTextEdit="1"/>
          </p:cNvSpPr>
          <p:nvPr/>
        </p:nvSpPr>
        <p:spPr bwMode="auto">
          <a:xfrm>
            <a:off x="3643306" y="5857892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3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8" name="WordArt 7"/>
          <p:cNvSpPr>
            <a:spLocks noChangeArrowheads="1" noChangeShapeType="1" noTextEdit="1"/>
          </p:cNvSpPr>
          <p:nvPr/>
        </p:nvSpPr>
        <p:spPr bwMode="auto">
          <a:xfrm>
            <a:off x="3000364" y="3929066"/>
            <a:ext cx="169545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Sayı 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59" name="WordArt 7"/>
          <p:cNvSpPr>
            <a:spLocks noChangeArrowheads="1" noChangeShapeType="1" noTextEdit="1"/>
          </p:cNvSpPr>
          <p:nvPr/>
        </p:nvSpPr>
        <p:spPr bwMode="auto">
          <a:xfrm>
            <a:off x="5286380" y="3929066"/>
            <a:ext cx="2214578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Basamak</a:t>
            </a:r>
            <a:r>
              <a:rPr lang="tr-TR" sz="2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 </a:t>
            </a:r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25" grpId="0" animBg="1"/>
      <p:bldP spid="36" grpId="0" animBg="1"/>
      <p:bldP spid="47" grpId="0"/>
      <p:bldP spid="50" grpId="0"/>
      <p:bldP spid="54" grpId="0"/>
      <p:bldP spid="56" grpId="0"/>
      <p:bldP spid="57" grpId="0"/>
      <p:bldP spid="58" grpId="0"/>
      <p:bldP spid="5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93 Dikdörtgen"/>
          <p:cNvSpPr/>
          <p:nvPr/>
        </p:nvSpPr>
        <p:spPr>
          <a:xfrm>
            <a:off x="642910" y="500042"/>
            <a:ext cx="928694" cy="60722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40644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642918"/>
            <a:ext cx="714380" cy="565508"/>
          </a:xfrm>
          <a:prstGeom prst="rect">
            <a:avLst/>
          </a:prstGeom>
          <a:noFill/>
        </p:spPr>
      </p:pic>
      <p:pic>
        <p:nvPicPr>
          <p:cNvPr id="99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214422"/>
            <a:ext cx="714380" cy="565508"/>
          </a:xfrm>
          <a:prstGeom prst="rect">
            <a:avLst/>
          </a:prstGeom>
          <a:noFill/>
        </p:spPr>
      </p:pic>
      <p:pic>
        <p:nvPicPr>
          <p:cNvPr id="100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85926"/>
            <a:ext cx="714380" cy="565508"/>
          </a:xfrm>
          <a:prstGeom prst="rect">
            <a:avLst/>
          </a:prstGeom>
          <a:noFill/>
        </p:spPr>
      </p:pic>
      <p:pic>
        <p:nvPicPr>
          <p:cNvPr id="101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357430"/>
            <a:ext cx="714380" cy="565508"/>
          </a:xfrm>
          <a:prstGeom prst="rect">
            <a:avLst/>
          </a:prstGeom>
          <a:noFill/>
        </p:spPr>
      </p:pic>
      <p:pic>
        <p:nvPicPr>
          <p:cNvPr id="102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000372"/>
            <a:ext cx="714380" cy="565508"/>
          </a:xfrm>
          <a:prstGeom prst="rect">
            <a:avLst/>
          </a:prstGeom>
          <a:noFill/>
        </p:spPr>
      </p:pic>
      <p:pic>
        <p:nvPicPr>
          <p:cNvPr id="103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71876"/>
            <a:ext cx="714380" cy="565508"/>
          </a:xfrm>
          <a:prstGeom prst="rect">
            <a:avLst/>
          </a:prstGeom>
          <a:noFill/>
        </p:spPr>
      </p:pic>
      <p:pic>
        <p:nvPicPr>
          <p:cNvPr id="104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14818"/>
            <a:ext cx="714380" cy="565508"/>
          </a:xfrm>
          <a:prstGeom prst="rect">
            <a:avLst/>
          </a:prstGeom>
          <a:noFill/>
        </p:spPr>
      </p:pic>
      <p:pic>
        <p:nvPicPr>
          <p:cNvPr id="105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786322"/>
            <a:ext cx="714380" cy="565508"/>
          </a:xfrm>
          <a:prstGeom prst="rect">
            <a:avLst/>
          </a:prstGeom>
          <a:noFill/>
        </p:spPr>
      </p:pic>
      <p:pic>
        <p:nvPicPr>
          <p:cNvPr id="106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429264"/>
            <a:ext cx="714380" cy="565508"/>
          </a:xfrm>
          <a:prstGeom prst="rect">
            <a:avLst/>
          </a:prstGeom>
          <a:noFill/>
        </p:spPr>
      </p:pic>
      <p:pic>
        <p:nvPicPr>
          <p:cNvPr id="107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6000768"/>
            <a:ext cx="785818" cy="565508"/>
          </a:xfrm>
          <a:prstGeom prst="rect">
            <a:avLst/>
          </a:prstGeom>
          <a:noFill/>
        </p:spPr>
      </p:pic>
      <p:sp>
        <p:nvSpPr>
          <p:cNvPr id="108" name="107 Dikdörtgen"/>
          <p:cNvSpPr/>
          <p:nvPr/>
        </p:nvSpPr>
        <p:spPr>
          <a:xfrm>
            <a:off x="1714480" y="500042"/>
            <a:ext cx="928694" cy="60722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9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642918"/>
            <a:ext cx="714380" cy="565508"/>
          </a:xfrm>
          <a:prstGeom prst="rect">
            <a:avLst/>
          </a:prstGeom>
          <a:noFill/>
        </p:spPr>
      </p:pic>
      <p:pic>
        <p:nvPicPr>
          <p:cNvPr id="110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214422"/>
            <a:ext cx="714380" cy="565508"/>
          </a:xfrm>
          <a:prstGeom prst="rect">
            <a:avLst/>
          </a:prstGeom>
          <a:noFill/>
        </p:spPr>
      </p:pic>
      <p:pic>
        <p:nvPicPr>
          <p:cNvPr id="111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785926"/>
            <a:ext cx="714380" cy="565508"/>
          </a:xfrm>
          <a:prstGeom prst="rect">
            <a:avLst/>
          </a:prstGeom>
          <a:noFill/>
        </p:spPr>
      </p:pic>
      <p:pic>
        <p:nvPicPr>
          <p:cNvPr id="112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357430"/>
            <a:ext cx="714380" cy="565508"/>
          </a:xfrm>
          <a:prstGeom prst="rect">
            <a:avLst/>
          </a:prstGeom>
          <a:noFill/>
        </p:spPr>
      </p:pic>
      <p:pic>
        <p:nvPicPr>
          <p:cNvPr id="113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3000372"/>
            <a:ext cx="714380" cy="565508"/>
          </a:xfrm>
          <a:prstGeom prst="rect">
            <a:avLst/>
          </a:prstGeom>
          <a:noFill/>
        </p:spPr>
      </p:pic>
      <p:pic>
        <p:nvPicPr>
          <p:cNvPr id="114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3571876"/>
            <a:ext cx="714380" cy="565508"/>
          </a:xfrm>
          <a:prstGeom prst="rect">
            <a:avLst/>
          </a:prstGeom>
          <a:noFill/>
        </p:spPr>
      </p:pic>
      <p:pic>
        <p:nvPicPr>
          <p:cNvPr id="115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214818"/>
            <a:ext cx="714380" cy="565508"/>
          </a:xfrm>
          <a:prstGeom prst="rect">
            <a:avLst/>
          </a:prstGeom>
          <a:noFill/>
        </p:spPr>
      </p:pic>
      <p:pic>
        <p:nvPicPr>
          <p:cNvPr id="116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786322"/>
            <a:ext cx="714380" cy="565508"/>
          </a:xfrm>
          <a:prstGeom prst="rect">
            <a:avLst/>
          </a:prstGeom>
          <a:noFill/>
        </p:spPr>
      </p:pic>
      <p:pic>
        <p:nvPicPr>
          <p:cNvPr id="117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5429264"/>
            <a:ext cx="714380" cy="565508"/>
          </a:xfrm>
          <a:prstGeom prst="rect">
            <a:avLst/>
          </a:prstGeom>
          <a:noFill/>
        </p:spPr>
      </p:pic>
      <p:pic>
        <p:nvPicPr>
          <p:cNvPr id="118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6000768"/>
            <a:ext cx="785818" cy="565508"/>
          </a:xfrm>
          <a:prstGeom prst="rect">
            <a:avLst/>
          </a:prstGeom>
          <a:noFill/>
        </p:spPr>
      </p:pic>
      <p:sp>
        <p:nvSpPr>
          <p:cNvPr id="119" name="118 Dikdörtgen"/>
          <p:cNvSpPr/>
          <p:nvPr/>
        </p:nvSpPr>
        <p:spPr>
          <a:xfrm>
            <a:off x="2786050" y="500042"/>
            <a:ext cx="928694" cy="60722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0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642918"/>
            <a:ext cx="714380" cy="565508"/>
          </a:xfrm>
          <a:prstGeom prst="rect">
            <a:avLst/>
          </a:prstGeom>
          <a:noFill/>
        </p:spPr>
      </p:pic>
      <p:pic>
        <p:nvPicPr>
          <p:cNvPr id="121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214422"/>
            <a:ext cx="714380" cy="565508"/>
          </a:xfrm>
          <a:prstGeom prst="rect">
            <a:avLst/>
          </a:prstGeom>
          <a:noFill/>
        </p:spPr>
      </p:pic>
      <p:pic>
        <p:nvPicPr>
          <p:cNvPr id="122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785926"/>
            <a:ext cx="714380" cy="565508"/>
          </a:xfrm>
          <a:prstGeom prst="rect">
            <a:avLst/>
          </a:prstGeom>
          <a:noFill/>
        </p:spPr>
      </p:pic>
      <p:pic>
        <p:nvPicPr>
          <p:cNvPr id="123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357430"/>
            <a:ext cx="714380" cy="565508"/>
          </a:xfrm>
          <a:prstGeom prst="rect">
            <a:avLst/>
          </a:prstGeom>
          <a:noFill/>
        </p:spPr>
      </p:pic>
      <p:pic>
        <p:nvPicPr>
          <p:cNvPr id="124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000372"/>
            <a:ext cx="714380" cy="565508"/>
          </a:xfrm>
          <a:prstGeom prst="rect">
            <a:avLst/>
          </a:prstGeom>
          <a:noFill/>
        </p:spPr>
      </p:pic>
      <p:pic>
        <p:nvPicPr>
          <p:cNvPr id="125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571876"/>
            <a:ext cx="714380" cy="565508"/>
          </a:xfrm>
          <a:prstGeom prst="rect">
            <a:avLst/>
          </a:prstGeom>
          <a:noFill/>
        </p:spPr>
      </p:pic>
      <p:pic>
        <p:nvPicPr>
          <p:cNvPr id="126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214818"/>
            <a:ext cx="714380" cy="565508"/>
          </a:xfrm>
          <a:prstGeom prst="rect">
            <a:avLst/>
          </a:prstGeom>
          <a:noFill/>
        </p:spPr>
      </p:pic>
      <p:pic>
        <p:nvPicPr>
          <p:cNvPr id="127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786322"/>
            <a:ext cx="714380" cy="565508"/>
          </a:xfrm>
          <a:prstGeom prst="rect">
            <a:avLst/>
          </a:prstGeom>
          <a:noFill/>
        </p:spPr>
      </p:pic>
      <p:pic>
        <p:nvPicPr>
          <p:cNvPr id="128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5429264"/>
            <a:ext cx="714380" cy="565508"/>
          </a:xfrm>
          <a:prstGeom prst="rect">
            <a:avLst/>
          </a:prstGeom>
          <a:noFill/>
        </p:spPr>
      </p:pic>
      <p:pic>
        <p:nvPicPr>
          <p:cNvPr id="129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6000768"/>
            <a:ext cx="785818" cy="565508"/>
          </a:xfrm>
          <a:prstGeom prst="rect">
            <a:avLst/>
          </a:prstGeom>
          <a:noFill/>
        </p:spPr>
      </p:pic>
      <p:sp>
        <p:nvSpPr>
          <p:cNvPr id="130" name="129 Dikdörtgen"/>
          <p:cNvSpPr/>
          <p:nvPr/>
        </p:nvSpPr>
        <p:spPr>
          <a:xfrm>
            <a:off x="3857620" y="500042"/>
            <a:ext cx="928694" cy="60722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1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642918"/>
            <a:ext cx="714380" cy="565508"/>
          </a:xfrm>
          <a:prstGeom prst="rect">
            <a:avLst/>
          </a:prstGeom>
          <a:noFill/>
        </p:spPr>
      </p:pic>
      <p:pic>
        <p:nvPicPr>
          <p:cNvPr id="132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214422"/>
            <a:ext cx="714380" cy="565508"/>
          </a:xfrm>
          <a:prstGeom prst="rect">
            <a:avLst/>
          </a:prstGeom>
          <a:noFill/>
        </p:spPr>
      </p:pic>
      <p:pic>
        <p:nvPicPr>
          <p:cNvPr id="133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785926"/>
            <a:ext cx="714380" cy="565508"/>
          </a:xfrm>
          <a:prstGeom prst="rect">
            <a:avLst/>
          </a:prstGeom>
          <a:noFill/>
        </p:spPr>
      </p:pic>
      <p:pic>
        <p:nvPicPr>
          <p:cNvPr id="134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357430"/>
            <a:ext cx="714380" cy="565508"/>
          </a:xfrm>
          <a:prstGeom prst="rect">
            <a:avLst/>
          </a:prstGeom>
          <a:noFill/>
        </p:spPr>
      </p:pic>
      <p:pic>
        <p:nvPicPr>
          <p:cNvPr id="135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000372"/>
            <a:ext cx="714380" cy="565508"/>
          </a:xfrm>
          <a:prstGeom prst="rect">
            <a:avLst/>
          </a:prstGeom>
          <a:noFill/>
        </p:spPr>
      </p:pic>
      <p:pic>
        <p:nvPicPr>
          <p:cNvPr id="136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571876"/>
            <a:ext cx="714380" cy="565508"/>
          </a:xfrm>
          <a:prstGeom prst="rect">
            <a:avLst/>
          </a:prstGeom>
          <a:noFill/>
        </p:spPr>
      </p:pic>
      <p:pic>
        <p:nvPicPr>
          <p:cNvPr id="137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214818"/>
            <a:ext cx="714380" cy="565508"/>
          </a:xfrm>
          <a:prstGeom prst="rect">
            <a:avLst/>
          </a:prstGeom>
          <a:noFill/>
        </p:spPr>
      </p:pic>
      <p:pic>
        <p:nvPicPr>
          <p:cNvPr id="138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786322"/>
            <a:ext cx="714380" cy="565508"/>
          </a:xfrm>
          <a:prstGeom prst="rect">
            <a:avLst/>
          </a:prstGeom>
          <a:noFill/>
        </p:spPr>
      </p:pic>
      <p:pic>
        <p:nvPicPr>
          <p:cNvPr id="139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5429264"/>
            <a:ext cx="714380" cy="565508"/>
          </a:xfrm>
          <a:prstGeom prst="rect">
            <a:avLst/>
          </a:prstGeom>
          <a:noFill/>
        </p:spPr>
      </p:pic>
      <p:pic>
        <p:nvPicPr>
          <p:cNvPr id="140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6000768"/>
            <a:ext cx="785818" cy="565508"/>
          </a:xfrm>
          <a:prstGeom prst="rect">
            <a:avLst/>
          </a:prstGeom>
          <a:noFill/>
        </p:spPr>
      </p:pic>
      <p:sp>
        <p:nvSpPr>
          <p:cNvPr id="141" name="140 Dikdörtgen"/>
          <p:cNvSpPr/>
          <p:nvPr/>
        </p:nvSpPr>
        <p:spPr>
          <a:xfrm>
            <a:off x="4929190" y="500042"/>
            <a:ext cx="928694" cy="60722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2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642918"/>
            <a:ext cx="714380" cy="565508"/>
          </a:xfrm>
          <a:prstGeom prst="rect">
            <a:avLst/>
          </a:prstGeom>
          <a:noFill/>
        </p:spPr>
      </p:pic>
      <p:pic>
        <p:nvPicPr>
          <p:cNvPr id="143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214422"/>
            <a:ext cx="714380" cy="565508"/>
          </a:xfrm>
          <a:prstGeom prst="rect">
            <a:avLst/>
          </a:prstGeom>
          <a:noFill/>
        </p:spPr>
      </p:pic>
      <p:pic>
        <p:nvPicPr>
          <p:cNvPr id="144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785926"/>
            <a:ext cx="714380" cy="565508"/>
          </a:xfrm>
          <a:prstGeom prst="rect">
            <a:avLst/>
          </a:prstGeom>
          <a:noFill/>
        </p:spPr>
      </p:pic>
      <p:pic>
        <p:nvPicPr>
          <p:cNvPr id="145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357430"/>
            <a:ext cx="714380" cy="565508"/>
          </a:xfrm>
          <a:prstGeom prst="rect">
            <a:avLst/>
          </a:prstGeom>
          <a:noFill/>
        </p:spPr>
      </p:pic>
      <p:pic>
        <p:nvPicPr>
          <p:cNvPr id="146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000372"/>
            <a:ext cx="714380" cy="565508"/>
          </a:xfrm>
          <a:prstGeom prst="rect">
            <a:avLst/>
          </a:prstGeom>
          <a:noFill/>
        </p:spPr>
      </p:pic>
      <p:pic>
        <p:nvPicPr>
          <p:cNvPr id="147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571876"/>
            <a:ext cx="714380" cy="565508"/>
          </a:xfrm>
          <a:prstGeom prst="rect">
            <a:avLst/>
          </a:prstGeom>
          <a:noFill/>
        </p:spPr>
      </p:pic>
      <p:pic>
        <p:nvPicPr>
          <p:cNvPr id="148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214818"/>
            <a:ext cx="714380" cy="565508"/>
          </a:xfrm>
          <a:prstGeom prst="rect">
            <a:avLst/>
          </a:prstGeom>
          <a:noFill/>
        </p:spPr>
      </p:pic>
      <p:pic>
        <p:nvPicPr>
          <p:cNvPr id="149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786322"/>
            <a:ext cx="714380" cy="565508"/>
          </a:xfrm>
          <a:prstGeom prst="rect">
            <a:avLst/>
          </a:prstGeom>
          <a:noFill/>
        </p:spPr>
      </p:pic>
      <p:pic>
        <p:nvPicPr>
          <p:cNvPr id="150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5429264"/>
            <a:ext cx="714380" cy="565508"/>
          </a:xfrm>
          <a:prstGeom prst="rect">
            <a:avLst/>
          </a:prstGeom>
          <a:noFill/>
        </p:spPr>
      </p:pic>
      <p:pic>
        <p:nvPicPr>
          <p:cNvPr id="151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6000768"/>
            <a:ext cx="785818" cy="565508"/>
          </a:xfrm>
          <a:prstGeom prst="rect">
            <a:avLst/>
          </a:prstGeom>
          <a:noFill/>
        </p:spPr>
      </p:pic>
      <p:sp>
        <p:nvSpPr>
          <p:cNvPr id="152" name="151 Dikdörtgen"/>
          <p:cNvSpPr/>
          <p:nvPr/>
        </p:nvSpPr>
        <p:spPr>
          <a:xfrm>
            <a:off x="6000760" y="500042"/>
            <a:ext cx="928694" cy="2500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53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642918"/>
            <a:ext cx="714380" cy="565508"/>
          </a:xfrm>
          <a:prstGeom prst="rect">
            <a:avLst/>
          </a:prstGeom>
          <a:noFill/>
        </p:spPr>
      </p:pic>
      <p:pic>
        <p:nvPicPr>
          <p:cNvPr id="154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214422"/>
            <a:ext cx="714380" cy="565508"/>
          </a:xfrm>
          <a:prstGeom prst="rect">
            <a:avLst/>
          </a:prstGeom>
          <a:noFill/>
        </p:spPr>
      </p:pic>
      <p:pic>
        <p:nvPicPr>
          <p:cNvPr id="155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785926"/>
            <a:ext cx="714380" cy="565508"/>
          </a:xfrm>
          <a:prstGeom prst="rect">
            <a:avLst/>
          </a:prstGeom>
          <a:noFill/>
        </p:spPr>
      </p:pic>
      <p:pic>
        <p:nvPicPr>
          <p:cNvPr id="156" name="Picture 4" descr="http://www.playcast.ru/uploads/2015/03/30/12911976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2357430"/>
            <a:ext cx="714380" cy="565508"/>
          </a:xfrm>
          <a:prstGeom prst="rect">
            <a:avLst/>
          </a:prstGeom>
          <a:noFill/>
        </p:spPr>
      </p:pic>
      <p:sp>
        <p:nvSpPr>
          <p:cNvPr id="240645" name="WordArt 5"/>
          <p:cNvSpPr>
            <a:spLocks noChangeArrowheads="1" noChangeShapeType="1" noTextEdit="1"/>
          </p:cNvSpPr>
          <p:nvPr/>
        </p:nvSpPr>
        <p:spPr bwMode="auto">
          <a:xfrm>
            <a:off x="6000760" y="3857628"/>
            <a:ext cx="500066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18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54</a:t>
            </a:r>
            <a:endParaRPr lang="tr-TR" sz="18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240646" name="WordArt 6"/>
          <p:cNvSpPr>
            <a:spLocks noChangeArrowheads="1" noChangeShapeType="1" noTextEdit="1"/>
          </p:cNvSpPr>
          <p:nvPr/>
        </p:nvSpPr>
        <p:spPr bwMode="auto">
          <a:xfrm>
            <a:off x="7215206" y="2571744"/>
            <a:ext cx="1285884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  <a:p>
            <a:pPr algn="ctr" rtl="0"/>
            <a:r>
              <a:rPr lang="tr-TR" sz="20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 Sayı Değeri</a:t>
            </a:r>
            <a:endParaRPr lang="tr-TR" sz="20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165" name="WordArt 6"/>
          <p:cNvSpPr>
            <a:spLocks noChangeArrowheads="1" noChangeShapeType="1" noTextEdit="1"/>
          </p:cNvSpPr>
          <p:nvPr/>
        </p:nvSpPr>
        <p:spPr bwMode="auto">
          <a:xfrm>
            <a:off x="7072330" y="4286256"/>
            <a:ext cx="1500198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 Basamak 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167" name="166 Düz Ok Bağlayıcısı"/>
          <p:cNvCxnSpPr/>
          <p:nvPr/>
        </p:nvCxnSpPr>
        <p:spPr>
          <a:xfrm flipV="1">
            <a:off x="6572264" y="3786190"/>
            <a:ext cx="714380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0648" name="WordArt 8"/>
          <p:cNvSpPr>
            <a:spLocks noChangeArrowheads="1" noChangeShapeType="1" noTextEdit="1"/>
          </p:cNvSpPr>
          <p:nvPr/>
        </p:nvSpPr>
        <p:spPr bwMode="auto">
          <a:xfrm>
            <a:off x="7643834" y="3643314"/>
            <a:ext cx="21431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18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4</a:t>
            </a:r>
            <a:endParaRPr lang="tr-TR" sz="18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172" name="171 Düz Ok Bağlayıcısı"/>
          <p:cNvCxnSpPr/>
          <p:nvPr/>
        </p:nvCxnSpPr>
        <p:spPr>
          <a:xfrm>
            <a:off x="6572264" y="4143380"/>
            <a:ext cx="71438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0649" name="WordArt 9"/>
          <p:cNvSpPr>
            <a:spLocks noChangeArrowheads="1" noChangeShapeType="1" noTextEdit="1"/>
          </p:cNvSpPr>
          <p:nvPr/>
        </p:nvSpPr>
        <p:spPr bwMode="auto">
          <a:xfrm>
            <a:off x="7572396" y="4143380"/>
            <a:ext cx="276225" cy="390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18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5</a:t>
            </a:r>
            <a:endParaRPr lang="tr-TR" sz="18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174" name="WordArt 5"/>
          <p:cNvSpPr>
            <a:spLocks noChangeArrowheads="1" noChangeShapeType="1" noTextEdit="1"/>
          </p:cNvSpPr>
          <p:nvPr/>
        </p:nvSpPr>
        <p:spPr bwMode="auto">
          <a:xfrm>
            <a:off x="6072198" y="5500702"/>
            <a:ext cx="500066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18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54</a:t>
            </a:r>
            <a:endParaRPr lang="tr-TR" sz="18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176" name="175 Düz Ok Bağlayıcısı"/>
          <p:cNvCxnSpPr>
            <a:stCxn id="174" idx="3"/>
          </p:cNvCxnSpPr>
          <p:nvPr/>
        </p:nvCxnSpPr>
        <p:spPr>
          <a:xfrm flipV="1">
            <a:off x="6572264" y="5357826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9" name="WordArt 8"/>
          <p:cNvSpPr>
            <a:spLocks noChangeArrowheads="1" noChangeShapeType="1" noTextEdit="1"/>
          </p:cNvSpPr>
          <p:nvPr/>
        </p:nvSpPr>
        <p:spPr bwMode="auto">
          <a:xfrm>
            <a:off x="7715272" y="5214950"/>
            <a:ext cx="357190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18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4</a:t>
            </a:r>
            <a:endParaRPr lang="tr-TR" sz="18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181" name="180 Düz Ok Bağlayıcısı"/>
          <p:cNvCxnSpPr>
            <a:stCxn id="174" idx="3"/>
          </p:cNvCxnSpPr>
          <p:nvPr/>
        </p:nvCxnSpPr>
        <p:spPr>
          <a:xfrm>
            <a:off x="6572264" y="5715016"/>
            <a:ext cx="785818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0650" name="WordArt 10"/>
          <p:cNvSpPr>
            <a:spLocks noChangeArrowheads="1" noChangeShapeType="1" noTextEdit="1"/>
          </p:cNvSpPr>
          <p:nvPr/>
        </p:nvSpPr>
        <p:spPr bwMode="auto">
          <a:xfrm>
            <a:off x="7643834" y="5786454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18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50</a:t>
            </a:r>
            <a:endParaRPr lang="tr-TR" sz="18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240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240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240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240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8" grpId="0" animBg="1"/>
      <p:bldP spid="119" grpId="0" animBg="1"/>
      <p:bldP spid="130" grpId="0" animBg="1"/>
      <p:bldP spid="141" grpId="0" animBg="1"/>
      <p:bldP spid="152" grpId="0" animBg="1"/>
      <p:bldP spid="240645" grpId="0"/>
      <p:bldP spid="240646" grpId="0"/>
      <p:bldP spid="165" grpId="0"/>
      <p:bldP spid="240648" grpId="0"/>
      <p:bldP spid="240649" grpId="0"/>
      <p:bldP spid="174" grpId="0"/>
      <p:bldP spid="179" grpId="0"/>
      <p:bldP spid="2406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428596" y="357166"/>
            <a:ext cx="7858180" cy="10001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41666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785818" cy="859685"/>
          </a:xfrm>
          <a:prstGeom prst="rect">
            <a:avLst/>
          </a:prstGeom>
          <a:noFill/>
        </p:spPr>
      </p:pic>
      <p:pic>
        <p:nvPicPr>
          <p:cNvPr id="4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28604"/>
            <a:ext cx="785818" cy="859685"/>
          </a:xfrm>
          <a:prstGeom prst="rect">
            <a:avLst/>
          </a:prstGeom>
          <a:noFill/>
        </p:spPr>
      </p:pic>
      <p:pic>
        <p:nvPicPr>
          <p:cNvPr id="5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428604"/>
            <a:ext cx="857256" cy="859685"/>
          </a:xfrm>
          <a:prstGeom prst="rect">
            <a:avLst/>
          </a:prstGeom>
          <a:noFill/>
        </p:spPr>
      </p:pic>
      <p:pic>
        <p:nvPicPr>
          <p:cNvPr id="6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28604"/>
            <a:ext cx="857256" cy="859685"/>
          </a:xfrm>
          <a:prstGeom prst="rect">
            <a:avLst/>
          </a:prstGeom>
          <a:noFill/>
        </p:spPr>
      </p:pic>
      <p:pic>
        <p:nvPicPr>
          <p:cNvPr id="7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28604"/>
            <a:ext cx="857256" cy="859685"/>
          </a:xfrm>
          <a:prstGeom prst="rect">
            <a:avLst/>
          </a:prstGeom>
          <a:noFill/>
        </p:spPr>
      </p:pic>
      <p:pic>
        <p:nvPicPr>
          <p:cNvPr id="8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428604"/>
            <a:ext cx="857256" cy="859685"/>
          </a:xfrm>
          <a:prstGeom prst="rect">
            <a:avLst/>
          </a:prstGeom>
          <a:noFill/>
        </p:spPr>
      </p:pic>
      <p:pic>
        <p:nvPicPr>
          <p:cNvPr id="9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428604"/>
            <a:ext cx="857256" cy="859685"/>
          </a:xfrm>
          <a:prstGeom prst="rect">
            <a:avLst/>
          </a:prstGeom>
          <a:noFill/>
        </p:spPr>
      </p:pic>
      <p:pic>
        <p:nvPicPr>
          <p:cNvPr id="10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28604"/>
            <a:ext cx="857256" cy="859685"/>
          </a:xfrm>
          <a:prstGeom prst="rect">
            <a:avLst/>
          </a:prstGeom>
          <a:noFill/>
        </p:spPr>
      </p:pic>
      <p:pic>
        <p:nvPicPr>
          <p:cNvPr id="11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28604"/>
            <a:ext cx="857256" cy="859685"/>
          </a:xfrm>
          <a:prstGeom prst="rect">
            <a:avLst/>
          </a:prstGeom>
          <a:noFill/>
        </p:spPr>
      </p:pic>
      <p:pic>
        <p:nvPicPr>
          <p:cNvPr id="12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28604"/>
            <a:ext cx="857256" cy="859685"/>
          </a:xfrm>
          <a:prstGeom prst="rect">
            <a:avLst/>
          </a:prstGeom>
          <a:noFill/>
        </p:spPr>
      </p:pic>
      <p:sp>
        <p:nvSpPr>
          <p:cNvPr id="14" name="13 Dikdörtgen"/>
          <p:cNvSpPr/>
          <p:nvPr/>
        </p:nvSpPr>
        <p:spPr>
          <a:xfrm>
            <a:off x="428596" y="1428736"/>
            <a:ext cx="7858180" cy="10001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5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00174"/>
            <a:ext cx="785818" cy="859685"/>
          </a:xfrm>
          <a:prstGeom prst="rect">
            <a:avLst/>
          </a:prstGeom>
          <a:noFill/>
        </p:spPr>
      </p:pic>
      <p:pic>
        <p:nvPicPr>
          <p:cNvPr id="16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500174"/>
            <a:ext cx="785818" cy="859685"/>
          </a:xfrm>
          <a:prstGeom prst="rect">
            <a:avLst/>
          </a:prstGeom>
          <a:noFill/>
        </p:spPr>
      </p:pic>
      <p:pic>
        <p:nvPicPr>
          <p:cNvPr id="17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1500174"/>
            <a:ext cx="857256" cy="859685"/>
          </a:xfrm>
          <a:prstGeom prst="rect">
            <a:avLst/>
          </a:prstGeom>
          <a:noFill/>
        </p:spPr>
      </p:pic>
      <p:pic>
        <p:nvPicPr>
          <p:cNvPr id="18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500174"/>
            <a:ext cx="857256" cy="859685"/>
          </a:xfrm>
          <a:prstGeom prst="rect">
            <a:avLst/>
          </a:prstGeom>
          <a:noFill/>
        </p:spPr>
      </p:pic>
      <p:pic>
        <p:nvPicPr>
          <p:cNvPr id="19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500174"/>
            <a:ext cx="857256" cy="859685"/>
          </a:xfrm>
          <a:prstGeom prst="rect">
            <a:avLst/>
          </a:prstGeom>
          <a:noFill/>
        </p:spPr>
      </p:pic>
      <p:pic>
        <p:nvPicPr>
          <p:cNvPr id="20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500174"/>
            <a:ext cx="857256" cy="859685"/>
          </a:xfrm>
          <a:prstGeom prst="rect">
            <a:avLst/>
          </a:prstGeom>
          <a:noFill/>
        </p:spPr>
      </p:pic>
      <p:pic>
        <p:nvPicPr>
          <p:cNvPr id="21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500174"/>
            <a:ext cx="857256" cy="859685"/>
          </a:xfrm>
          <a:prstGeom prst="rect">
            <a:avLst/>
          </a:prstGeom>
          <a:noFill/>
        </p:spPr>
      </p:pic>
      <p:pic>
        <p:nvPicPr>
          <p:cNvPr id="22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500174"/>
            <a:ext cx="857256" cy="859685"/>
          </a:xfrm>
          <a:prstGeom prst="rect">
            <a:avLst/>
          </a:prstGeom>
          <a:noFill/>
        </p:spPr>
      </p:pic>
      <p:pic>
        <p:nvPicPr>
          <p:cNvPr id="23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1500174"/>
            <a:ext cx="857256" cy="859685"/>
          </a:xfrm>
          <a:prstGeom prst="rect">
            <a:avLst/>
          </a:prstGeom>
          <a:noFill/>
        </p:spPr>
      </p:pic>
      <p:pic>
        <p:nvPicPr>
          <p:cNvPr id="24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1500174"/>
            <a:ext cx="857256" cy="859685"/>
          </a:xfrm>
          <a:prstGeom prst="rect">
            <a:avLst/>
          </a:prstGeom>
          <a:noFill/>
        </p:spPr>
      </p:pic>
      <p:sp>
        <p:nvSpPr>
          <p:cNvPr id="25" name="24 Dikdörtgen"/>
          <p:cNvSpPr/>
          <p:nvPr/>
        </p:nvSpPr>
        <p:spPr>
          <a:xfrm>
            <a:off x="428596" y="2500306"/>
            <a:ext cx="7858180" cy="10001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6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571744"/>
            <a:ext cx="785818" cy="859685"/>
          </a:xfrm>
          <a:prstGeom prst="rect">
            <a:avLst/>
          </a:prstGeom>
          <a:noFill/>
        </p:spPr>
      </p:pic>
      <p:pic>
        <p:nvPicPr>
          <p:cNvPr id="27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571744"/>
            <a:ext cx="785818" cy="859685"/>
          </a:xfrm>
          <a:prstGeom prst="rect">
            <a:avLst/>
          </a:prstGeom>
          <a:noFill/>
        </p:spPr>
      </p:pic>
      <p:pic>
        <p:nvPicPr>
          <p:cNvPr id="28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571744"/>
            <a:ext cx="857256" cy="859685"/>
          </a:xfrm>
          <a:prstGeom prst="rect">
            <a:avLst/>
          </a:prstGeom>
          <a:noFill/>
        </p:spPr>
      </p:pic>
      <p:pic>
        <p:nvPicPr>
          <p:cNvPr id="29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571744"/>
            <a:ext cx="857256" cy="859685"/>
          </a:xfrm>
          <a:prstGeom prst="rect">
            <a:avLst/>
          </a:prstGeom>
          <a:noFill/>
        </p:spPr>
      </p:pic>
      <p:pic>
        <p:nvPicPr>
          <p:cNvPr id="30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571744"/>
            <a:ext cx="857256" cy="859685"/>
          </a:xfrm>
          <a:prstGeom prst="rect">
            <a:avLst/>
          </a:prstGeom>
          <a:noFill/>
        </p:spPr>
      </p:pic>
      <p:pic>
        <p:nvPicPr>
          <p:cNvPr id="31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2571744"/>
            <a:ext cx="857256" cy="859685"/>
          </a:xfrm>
          <a:prstGeom prst="rect">
            <a:avLst/>
          </a:prstGeom>
          <a:noFill/>
        </p:spPr>
      </p:pic>
      <p:pic>
        <p:nvPicPr>
          <p:cNvPr id="32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571744"/>
            <a:ext cx="857256" cy="859685"/>
          </a:xfrm>
          <a:prstGeom prst="rect">
            <a:avLst/>
          </a:prstGeom>
          <a:noFill/>
        </p:spPr>
      </p:pic>
      <p:pic>
        <p:nvPicPr>
          <p:cNvPr id="33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571744"/>
            <a:ext cx="857256" cy="859685"/>
          </a:xfrm>
          <a:prstGeom prst="rect">
            <a:avLst/>
          </a:prstGeom>
          <a:noFill/>
        </p:spPr>
      </p:pic>
      <p:pic>
        <p:nvPicPr>
          <p:cNvPr id="34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2571744"/>
            <a:ext cx="857256" cy="859685"/>
          </a:xfrm>
          <a:prstGeom prst="rect">
            <a:avLst/>
          </a:prstGeom>
          <a:noFill/>
        </p:spPr>
      </p:pic>
      <p:pic>
        <p:nvPicPr>
          <p:cNvPr id="35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2571744"/>
            <a:ext cx="857256" cy="859685"/>
          </a:xfrm>
          <a:prstGeom prst="rect">
            <a:avLst/>
          </a:prstGeom>
          <a:noFill/>
        </p:spPr>
      </p:pic>
      <p:sp>
        <p:nvSpPr>
          <p:cNvPr id="36" name="35 Dikdörtgen"/>
          <p:cNvSpPr/>
          <p:nvPr/>
        </p:nvSpPr>
        <p:spPr>
          <a:xfrm>
            <a:off x="428596" y="3571876"/>
            <a:ext cx="7858180" cy="10001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7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643314"/>
            <a:ext cx="785818" cy="859685"/>
          </a:xfrm>
          <a:prstGeom prst="rect">
            <a:avLst/>
          </a:prstGeom>
          <a:noFill/>
        </p:spPr>
      </p:pic>
      <p:pic>
        <p:nvPicPr>
          <p:cNvPr id="38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643314"/>
            <a:ext cx="785818" cy="859685"/>
          </a:xfrm>
          <a:prstGeom prst="rect">
            <a:avLst/>
          </a:prstGeom>
          <a:noFill/>
        </p:spPr>
      </p:pic>
      <p:pic>
        <p:nvPicPr>
          <p:cNvPr id="39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643314"/>
            <a:ext cx="857256" cy="859685"/>
          </a:xfrm>
          <a:prstGeom prst="rect">
            <a:avLst/>
          </a:prstGeom>
          <a:noFill/>
        </p:spPr>
      </p:pic>
      <p:pic>
        <p:nvPicPr>
          <p:cNvPr id="40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643314"/>
            <a:ext cx="857256" cy="859685"/>
          </a:xfrm>
          <a:prstGeom prst="rect">
            <a:avLst/>
          </a:prstGeom>
          <a:noFill/>
        </p:spPr>
      </p:pic>
      <p:pic>
        <p:nvPicPr>
          <p:cNvPr id="41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643314"/>
            <a:ext cx="857256" cy="859685"/>
          </a:xfrm>
          <a:prstGeom prst="rect">
            <a:avLst/>
          </a:prstGeom>
          <a:noFill/>
        </p:spPr>
      </p:pic>
      <p:pic>
        <p:nvPicPr>
          <p:cNvPr id="42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643314"/>
            <a:ext cx="857256" cy="859685"/>
          </a:xfrm>
          <a:prstGeom prst="rect">
            <a:avLst/>
          </a:prstGeom>
          <a:noFill/>
        </p:spPr>
      </p:pic>
      <p:pic>
        <p:nvPicPr>
          <p:cNvPr id="43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643314"/>
            <a:ext cx="857256" cy="859685"/>
          </a:xfrm>
          <a:prstGeom prst="rect">
            <a:avLst/>
          </a:prstGeom>
          <a:noFill/>
        </p:spPr>
      </p:pic>
      <p:pic>
        <p:nvPicPr>
          <p:cNvPr id="44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3643314"/>
            <a:ext cx="857256" cy="859685"/>
          </a:xfrm>
          <a:prstGeom prst="rect">
            <a:avLst/>
          </a:prstGeom>
          <a:noFill/>
        </p:spPr>
      </p:pic>
      <p:pic>
        <p:nvPicPr>
          <p:cNvPr id="45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3643314"/>
            <a:ext cx="857256" cy="859685"/>
          </a:xfrm>
          <a:prstGeom prst="rect">
            <a:avLst/>
          </a:prstGeom>
          <a:noFill/>
        </p:spPr>
      </p:pic>
      <p:pic>
        <p:nvPicPr>
          <p:cNvPr id="46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3643314"/>
            <a:ext cx="857256" cy="859685"/>
          </a:xfrm>
          <a:prstGeom prst="rect">
            <a:avLst/>
          </a:prstGeom>
          <a:noFill/>
        </p:spPr>
      </p:pic>
      <p:sp>
        <p:nvSpPr>
          <p:cNvPr id="47" name="46 Dikdörtgen"/>
          <p:cNvSpPr/>
          <p:nvPr/>
        </p:nvSpPr>
        <p:spPr>
          <a:xfrm>
            <a:off x="428596" y="4643446"/>
            <a:ext cx="7858180" cy="10001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8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714884"/>
            <a:ext cx="785818" cy="859685"/>
          </a:xfrm>
          <a:prstGeom prst="rect">
            <a:avLst/>
          </a:prstGeom>
          <a:noFill/>
        </p:spPr>
      </p:pic>
      <p:pic>
        <p:nvPicPr>
          <p:cNvPr id="49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714884"/>
            <a:ext cx="785818" cy="859685"/>
          </a:xfrm>
          <a:prstGeom prst="rect">
            <a:avLst/>
          </a:prstGeom>
          <a:noFill/>
        </p:spPr>
      </p:pic>
      <p:pic>
        <p:nvPicPr>
          <p:cNvPr id="50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4714884"/>
            <a:ext cx="857256" cy="859685"/>
          </a:xfrm>
          <a:prstGeom prst="rect">
            <a:avLst/>
          </a:prstGeom>
          <a:noFill/>
        </p:spPr>
      </p:pic>
      <p:pic>
        <p:nvPicPr>
          <p:cNvPr id="51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714884"/>
            <a:ext cx="857256" cy="859685"/>
          </a:xfrm>
          <a:prstGeom prst="rect">
            <a:avLst/>
          </a:prstGeom>
          <a:noFill/>
        </p:spPr>
      </p:pic>
      <p:pic>
        <p:nvPicPr>
          <p:cNvPr id="52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714884"/>
            <a:ext cx="857256" cy="859685"/>
          </a:xfrm>
          <a:prstGeom prst="rect">
            <a:avLst/>
          </a:prstGeom>
          <a:noFill/>
        </p:spPr>
      </p:pic>
      <p:pic>
        <p:nvPicPr>
          <p:cNvPr id="53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4714884"/>
            <a:ext cx="857256" cy="859685"/>
          </a:xfrm>
          <a:prstGeom prst="rect">
            <a:avLst/>
          </a:prstGeom>
          <a:noFill/>
        </p:spPr>
      </p:pic>
      <p:pic>
        <p:nvPicPr>
          <p:cNvPr id="54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4714884"/>
            <a:ext cx="857256" cy="859685"/>
          </a:xfrm>
          <a:prstGeom prst="rect">
            <a:avLst/>
          </a:prstGeom>
          <a:noFill/>
        </p:spPr>
      </p:pic>
      <p:pic>
        <p:nvPicPr>
          <p:cNvPr id="55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857256" cy="859685"/>
          </a:xfrm>
          <a:prstGeom prst="rect">
            <a:avLst/>
          </a:prstGeom>
          <a:noFill/>
        </p:spPr>
      </p:pic>
      <p:pic>
        <p:nvPicPr>
          <p:cNvPr id="56" name="Picture 2" descr="http://www.hareketligifler.net/data/media/193/esek-hareketli-resim-0108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714884"/>
            <a:ext cx="857256" cy="859685"/>
          </a:xfrm>
          <a:prstGeom prst="rect">
            <a:avLst/>
          </a:prstGeom>
          <a:noFill/>
        </p:spPr>
      </p:pic>
      <p:sp>
        <p:nvSpPr>
          <p:cNvPr id="241667" name="WordArt 3"/>
          <p:cNvSpPr>
            <a:spLocks noChangeArrowheads="1" noChangeShapeType="1" noTextEdit="1"/>
          </p:cNvSpPr>
          <p:nvPr/>
        </p:nvSpPr>
        <p:spPr bwMode="auto">
          <a:xfrm>
            <a:off x="500034" y="5786454"/>
            <a:ext cx="609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49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59" name="WordArt 6"/>
          <p:cNvSpPr>
            <a:spLocks noChangeArrowheads="1" noChangeShapeType="1" noTextEdit="1"/>
          </p:cNvSpPr>
          <p:nvPr/>
        </p:nvSpPr>
        <p:spPr bwMode="auto">
          <a:xfrm>
            <a:off x="2214546" y="5214950"/>
            <a:ext cx="1500198" cy="72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i="1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  <a:p>
            <a:pPr algn="ctr" rtl="0"/>
            <a:r>
              <a:rPr lang="tr-TR" sz="20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 Sayı Değeri</a:t>
            </a:r>
            <a:endParaRPr lang="tr-TR" sz="20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61" name="60 Düz Ok Bağlayıcısı"/>
          <p:cNvCxnSpPr/>
          <p:nvPr/>
        </p:nvCxnSpPr>
        <p:spPr>
          <a:xfrm flipV="1">
            <a:off x="1357290" y="5929330"/>
            <a:ext cx="714380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1668" name="WordArt 4"/>
          <p:cNvSpPr>
            <a:spLocks noChangeArrowheads="1" noChangeShapeType="1" noTextEdit="1"/>
          </p:cNvSpPr>
          <p:nvPr/>
        </p:nvSpPr>
        <p:spPr bwMode="auto">
          <a:xfrm>
            <a:off x="2786050" y="5857892"/>
            <a:ext cx="214314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9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66" name="65 Düz Ok Bağlayıcısı"/>
          <p:cNvCxnSpPr/>
          <p:nvPr/>
        </p:nvCxnSpPr>
        <p:spPr>
          <a:xfrm>
            <a:off x="1357290" y="6215082"/>
            <a:ext cx="714380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1669" name="WordArt 5"/>
          <p:cNvSpPr>
            <a:spLocks noChangeArrowheads="1" noChangeShapeType="1" noTextEdit="1"/>
          </p:cNvSpPr>
          <p:nvPr/>
        </p:nvSpPr>
        <p:spPr bwMode="auto">
          <a:xfrm>
            <a:off x="2786050" y="6286520"/>
            <a:ext cx="214314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18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4</a:t>
            </a:r>
            <a:endParaRPr lang="tr-TR" sz="18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68" name="WordArt 6"/>
          <p:cNvSpPr>
            <a:spLocks noChangeArrowheads="1" noChangeShapeType="1" noTextEdit="1"/>
          </p:cNvSpPr>
          <p:nvPr/>
        </p:nvSpPr>
        <p:spPr bwMode="auto">
          <a:xfrm>
            <a:off x="5000628" y="5072074"/>
            <a:ext cx="1500198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tr-TR" sz="2000" kern="10" spc="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  <a:p>
            <a:pPr algn="ctr" rtl="0"/>
            <a:r>
              <a:rPr lang="tr-TR" sz="20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 Basamak Değeri</a:t>
            </a:r>
            <a:endParaRPr lang="tr-TR" sz="20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cxnSp>
        <p:nvCxnSpPr>
          <p:cNvPr id="70" name="69 Düz Ok Bağlayıcısı"/>
          <p:cNvCxnSpPr/>
          <p:nvPr/>
        </p:nvCxnSpPr>
        <p:spPr>
          <a:xfrm>
            <a:off x="3571868" y="6072206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1670" name="WordArt 6"/>
          <p:cNvSpPr>
            <a:spLocks noChangeArrowheads="1" noChangeShapeType="1" noTextEdit="1"/>
          </p:cNvSpPr>
          <p:nvPr/>
        </p:nvSpPr>
        <p:spPr bwMode="auto">
          <a:xfrm>
            <a:off x="5715008" y="5857892"/>
            <a:ext cx="28575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9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cxnSp>
        <p:nvCxnSpPr>
          <p:cNvPr id="73" name="72 Düz Ok Bağlayıcısı"/>
          <p:cNvCxnSpPr/>
          <p:nvPr/>
        </p:nvCxnSpPr>
        <p:spPr>
          <a:xfrm>
            <a:off x="3500430" y="650083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1671" name="WordArt 7"/>
          <p:cNvSpPr>
            <a:spLocks noChangeArrowheads="1" noChangeShapeType="1" noTextEdit="1"/>
          </p:cNvSpPr>
          <p:nvPr/>
        </p:nvSpPr>
        <p:spPr bwMode="auto">
          <a:xfrm>
            <a:off x="5572132" y="6215082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40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241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241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241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241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25" grpId="0" animBg="1"/>
      <p:bldP spid="36" grpId="0" animBg="1"/>
      <p:bldP spid="47" grpId="0" animBg="1"/>
      <p:bldP spid="241667" grpId="0"/>
      <p:bldP spid="59" grpId="0"/>
      <p:bldP spid="241668" grpId="0"/>
      <p:bldP spid="241669" grpId="0"/>
      <p:bldP spid="68" grpId="0"/>
      <p:bldP spid="241670" grpId="0"/>
      <p:bldP spid="2416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428860" y="214290"/>
            <a:ext cx="6572296" cy="3500462"/>
          </a:xfrm>
          <a:prstGeom prst="cloudCallout">
            <a:avLst>
              <a:gd name="adj1" fmla="val -27526"/>
              <a:gd name="adj2" fmla="val 7109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2690" name="WordArt 2"/>
          <p:cNvSpPr>
            <a:spLocks noChangeArrowheads="1" noChangeShapeType="1" noTextEdit="1"/>
          </p:cNvSpPr>
          <p:nvPr/>
        </p:nvSpPr>
        <p:spPr bwMode="auto">
          <a:xfrm>
            <a:off x="3286116" y="857232"/>
            <a:ext cx="5105416" cy="213518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Öğrendik mi </a:t>
            </a:r>
          </a:p>
          <a:p>
            <a:pPr algn="ctr" rtl="0"/>
            <a:r>
              <a:rPr lang="tr-TR" sz="3600" i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rPr>
              <a:t> çocuklar ?</a:t>
            </a:r>
            <a:endParaRPr lang="tr-TR" sz="36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/>
              <a:latin typeface="Arial Black"/>
            </a:endParaRPr>
          </a:p>
        </p:txBody>
      </p:sp>
      <p:pic>
        <p:nvPicPr>
          <p:cNvPr id="4" name="Picture 2" descr="http://www.hareketligifler.net/data/media/193/esek-hareketli-resim-010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143380"/>
            <a:ext cx="3357586" cy="2571768"/>
          </a:xfrm>
          <a:prstGeom prst="rect">
            <a:avLst/>
          </a:prstGeom>
          <a:noFill/>
        </p:spPr>
      </p:pic>
      <p:pic>
        <p:nvPicPr>
          <p:cNvPr id="5" name="Picture 4" descr="http://www.playcast.ru/uploads/2015/03/30/12911976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928670"/>
            <a:ext cx="3068306" cy="2428892"/>
          </a:xfrm>
          <a:prstGeom prst="rect">
            <a:avLst/>
          </a:prstGeom>
          <a:noFill/>
        </p:spPr>
      </p:pic>
      <p:pic>
        <p:nvPicPr>
          <p:cNvPr id="6" name="Picture 2" descr="http://i1211.photobucket.com/albums/cc434/Saripudin_Hidayat/rusa-lari-copy2.gif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3306" y="4478221"/>
            <a:ext cx="2928959" cy="2379779"/>
          </a:xfrm>
          <a:prstGeom prst="rect">
            <a:avLst/>
          </a:prstGeom>
          <a:noFill/>
        </p:spPr>
      </p:pic>
      <p:pic>
        <p:nvPicPr>
          <p:cNvPr id="7" name="Picture 2" descr="http://cdn.osxdaily.com/wp-content/uploads/2013/07/dancing-banana.gif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00760" y="3357562"/>
            <a:ext cx="2786082" cy="2747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269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306</TotalTime>
  <Words>91</Words>
  <Application>Microsoft Office PowerPoint</Application>
  <PresentationFormat>Ekran Gösterisi (4:3)</PresentationFormat>
  <Paragraphs>77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5" baseType="lpstr">
      <vt:lpstr>Arial Black</vt:lpstr>
      <vt:lpstr>Calibri</vt:lpstr>
      <vt:lpstr>Rockwell</vt:lpstr>
      <vt:lpstr>Times New Roman</vt:lpstr>
      <vt:lpstr>Wingdings 2</vt:lpstr>
      <vt:lpstr>Döküm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Administrator</dc:creator>
  <cp:keywords>www.sorubak.com</cp:keywords>
  <cp:lastModifiedBy>doğan</cp:lastModifiedBy>
  <cp:revision>31</cp:revision>
  <dcterms:created xsi:type="dcterms:W3CDTF">2015-10-07T19:55:36Z</dcterms:created>
  <dcterms:modified xsi:type="dcterms:W3CDTF">2015-11-02T11:47:48Z</dcterms:modified>
</cp:coreProperties>
</file>