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6" autoAdjust="0"/>
    <p:restoredTop sz="94660"/>
  </p:normalViewPr>
  <p:slideViewPr>
    <p:cSldViewPr snapToGrid="0">
      <p:cViewPr varScale="1">
        <p:scale>
          <a:sx n="70" d="100"/>
          <a:sy n="70" d="100"/>
        </p:scale>
        <p:origin x="157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921543-6936-4EB6-B463-417D41C9A7A9}" type="datetimeFigureOut">
              <a:rPr lang="tr-TR" smtClean="0"/>
              <a:t>02.11.2015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FE2E1-EAC4-4875-BE31-48748D3EB77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6696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FE2E1-EAC4-4875-BE31-48748D3EB771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1424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FE2E1-EAC4-4875-BE31-48748D3EB771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4862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64629"/>
          </a:xfrm>
        </p:spPr>
        <p:txBody>
          <a:bodyPr>
            <a:normAutofit fontScale="90000"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Mistral" pitchFamily="66" charset="0"/>
              </a:rPr>
              <a:t>İKİŞER RİTMİK SAYMA</a:t>
            </a:r>
            <a:endParaRPr lang="tr-TR" sz="4800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1008056" y="620610"/>
            <a:ext cx="1008056" cy="360050"/>
          </a:xfrm>
        </p:spPr>
        <p:txBody>
          <a:bodyPr>
            <a:normAutofit fontScale="70000" lnSpcReduction="20000"/>
          </a:bodyPr>
          <a:lstStyle/>
          <a:p>
            <a:endParaRPr lang="tr-TR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7380" y="836640"/>
          <a:ext cx="8878698" cy="576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8522"/>
                <a:gridCol w="878522"/>
                <a:gridCol w="878522"/>
                <a:gridCol w="878522"/>
                <a:gridCol w="878522"/>
                <a:gridCol w="878522"/>
                <a:gridCol w="878522"/>
                <a:gridCol w="878522"/>
                <a:gridCol w="878522"/>
                <a:gridCol w="972000"/>
              </a:tblGrid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  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  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  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  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  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  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  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  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  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29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39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49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59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69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79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89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91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92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93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94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95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96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97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98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99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000" dirty="0" smtClean="0">
                          <a:latin typeface="Arial Black" pitchFamily="34" charset="0"/>
                        </a:rPr>
                        <a:t>100</a:t>
                      </a:r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14922"/>
            <a:ext cx="9144000" cy="85312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Mistral" pitchFamily="66" charset="0"/>
              </a:rPr>
              <a:t>BEŞER RİTMİK SAYMA</a:t>
            </a:r>
            <a:endParaRPr lang="tr-TR" dirty="0"/>
          </a:p>
        </p:txBody>
      </p:sp>
      <p:pic>
        <p:nvPicPr>
          <p:cNvPr id="4" name="3 İçerik Yer Tutucusu" descr="1 LİRA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13361" y="1047401"/>
            <a:ext cx="713313" cy="720000"/>
          </a:xfrm>
        </p:spPr>
      </p:pic>
      <p:pic>
        <p:nvPicPr>
          <p:cNvPr id="5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4335" y="1032161"/>
            <a:ext cx="713313" cy="720000"/>
          </a:xfrm>
          <a:prstGeom prst="rect">
            <a:avLst/>
          </a:prstGeom>
        </p:spPr>
      </p:pic>
      <p:pic>
        <p:nvPicPr>
          <p:cNvPr id="6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0549" y="1032161"/>
            <a:ext cx="713313" cy="720000"/>
          </a:xfrm>
          <a:prstGeom prst="rect">
            <a:avLst/>
          </a:prstGeom>
        </p:spPr>
      </p:pic>
      <p:pic>
        <p:nvPicPr>
          <p:cNvPr id="7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50997" y="1032161"/>
            <a:ext cx="713313" cy="720000"/>
          </a:xfrm>
          <a:prstGeom prst="rect">
            <a:avLst/>
          </a:prstGeom>
        </p:spPr>
      </p:pic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159757" y="945929"/>
          <a:ext cx="7704082" cy="4799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2041"/>
                <a:gridCol w="3852041"/>
              </a:tblGrid>
              <a:tr h="95991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95991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95991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95991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95991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5281" y="1062641"/>
            <a:ext cx="713313" cy="720000"/>
          </a:xfrm>
          <a:prstGeom prst="rect">
            <a:avLst/>
          </a:prstGeom>
        </p:spPr>
      </p:pic>
      <p:pic>
        <p:nvPicPr>
          <p:cNvPr id="10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4723" y="1047401"/>
            <a:ext cx="713313" cy="720000"/>
          </a:xfrm>
          <a:prstGeom prst="rect">
            <a:avLst/>
          </a:prstGeom>
        </p:spPr>
      </p:pic>
      <p:pic>
        <p:nvPicPr>
          <p:cNvPr id="11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9405" y="1047401"/>
            <a:ext cx="713313" cy="720000"/>
          </a:xfrm>
          <a:prstGeom prst="rect">
            <a:avLst/>
          </a:prstGeom>
        </p:spPr>
      </p:pic>
      <p:pic>
        <p:nvPicPr>
          <p:cNvPr id="12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19853" y="1047401"/>
            <a:ext cx="713313" cy="720000"/>
          </a:xfrm>
          <a:prstGeom prst="rect">
            <a:avLst/>
          </a:prstGeom>
        </p:spPr>
      </p:pic>
      <p:sp>
        <p:nvSpPr>
          <p:cNvPr id="45" name="44 Dikdörtgen"/>
          <p:cNvSpPr/>
          <p:nvPr/>
        </p:nvSpPr>
        <p:spPr>
          <a:xfrm>
            <a:off x="8291741" y="194700"/>
            <a:ext cx="697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7757160" y="835831"/>
            <a:ext cx="134834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7862894" y="1468808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15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7847651" y="2082877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7866996" y="2738725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25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909034" y="4007856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35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7894373" y="4637960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7909606" y="5267528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45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7910659" y="5918537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7882236" y="3363565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5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70973" y="1026901"/>
            <a:ext cx="713313" cy="720000"/>
          </a:xfrm>
          <a:prstGeom prst="rect">
            <a:avLst/>
          </a:prstGeom>
        </p:spPr>
      </p:pic>
      <p:pic>
        <p:nvPicPr>
          <p:cNvPr id="56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39829" y="1026375"/>
            <a:ext cx="713313" cy="720000"/>
          </a:xfrm>
          <a:prstGeom prst="rect">
            <a:avLst/>
          </a:prstGeom>
        </p:spPr>
      </p:pic>
      <p:pic>
        <p:nvPicPr>
          <p:cNvPr id="57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3867" y="2019633"/>
            <a:ext cx="713313" cy="720000"/>
          </a:xfrm>
          <a:prstGeom prst="rect">
            <a:avLst/>
          </a:prstGeom>
        </p:spPr>
      </p:pic>
      <p:pic>
        <p:nvPicPr>
          <p:cNvPr id="58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4841" y="2004393"/>
            <a:ext cx="713313" cy="720000"/>
          </a:xfrm>
          <a:prstGeom prst="rect">
            <a:avLst/>
          </a:prstGeom>
        </p:spPr>
      </p:pic>
      <p:pic>
        <p:nvPicPr>
          <p:cNvPr id="59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21055" y="2004393"/>
            <a:ext cx="713313" cy="720000"/>
          </a:xfrm>
          <a:prstGeom prst="rect">
            <a:avLst/>
          </a:prstGeom>
        </p:spPr>
      </p:pic>
      <p:pic>
        <p:nvPicPr>
          <p:cNvPr id="60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61503" y="2004393"/>
            <a:ext cx="713313" cy="720000"/>
          </a:xfrm>
          <a:prstGeom prst="rect">
            <a:avLst/>
          </a:prstGeom>
        </p:spPr>
      </p:pic>
      <p:pic>
        <p:nvPicPr>
          <p:cNvPr id="61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55787" y="2034873"/>
            <a:ext cx="713313" cy="720000"/>
          </a:xfrm>
          <a:prstGeom prst="rect">
            <a:avLst/>
          </a:prstGeom>
        </p:spPr>
      </p:pic>
      <p:pic>
        <p:nvPicPr>
          <p:cNvPr id="62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5229" y="2019633"/>
            <a:ext cx="713313" cy="720000"/>
          </a:xfrm>
          <a:prstGeom prst="rect">
            <a:avLst/>
          </a:prstGeom>
        </p:spPr>
      </p:pic>
      <p:pic>
        <p:nvPicPr>
          <p:cNvPr id="63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9911" y="2019633"/>
            <a:ext cx="713313" cy="720000"/>
          </a:xfrm>
          <a:prstGeom prst="rect">
            <a:avLst/>
          </a:prstGeom>
        </p:spPr>
      </p:pic>
      <p:pic>
        <p:nvPicPr>
          <p:cNvPr id="64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0359" y="2019633"/>
            <a:ext cx="713313" cy="720000"/>
          </a:xfrm>
          <a:prstGeom prst="rect">
            <a:avLst/>
          </a:prstGeom>
        </p:spPr>
      </p:pic>
      <p:pic>
        <p:nvPicPr>
          <p:cNvPr id="65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1479" y="1999133"/>
            <a:ext cx="713313" cy="720000"/>
          </a:xfrm>
          <a:prstGeom prst="rect">
            <a:avLst/>
          </a:prstGeom>
        </p:spPr>
      </p:pic>
      <p:pic>
        <p:nvPicPr>
          <p:cNvPr id="66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50335" y="1998607"/>
            <a:ext cx="713313" cy="720000"/>
          </a:xfrm>
          <a:prstGeom prst="rect">
            <a:avLst/>
          </a:prstGeom>
        </p:spPr>
      </p:pic>
      <p:pic>
        <p:nvPicPr>
          <p:cNvPr id="67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8607" y="2976099"/>
            <a:ext cx="713313" cy="720000"/>
          </a:xfrm>
          <a:prstGeom prst="rect">
            <a:avLst/>
          </a:prstGeom>
        </p:spPr>
      </p:pic>
      <p:pic>
        <p:nvPicPr>
          <p:cNvPr id="68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9581" y="2960859"/>
            <a:ext cx="713313" cy="720000"/>
          </a:xfrm>
          <a:prstGeom prst="rect">
            <a:avLst/>
          </a:prstGeom>
        </p:spPr>
      </p:pic>
      <p:pic>
        <p:nvPicPr>
          <p:cNvPr id="69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5795" y="2960859"/>
            <a:ext cx="713313" cy="720000"/>
          </a:xfrm>
          <a:prstGeom prst="rect">
            <a:avLst/>
          </a:prstGeom>
        </p:spPr>
      </p:pic>
      <p:pic>
        <p:nvPicPr>
          <p:cNvPr id="70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56243" y="2960859"/>
            <a:ext cx="713313" cy="720000"/>
          </a:xfrm>
          <a:prstGeom prst="rect">
            <a:avLst/>
          </a:prstGeom>
        </p:spPr>
      </p:pic>
      <p:pic>
        <p:nvPicPr>
          <p:cNvPr id="71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50527" y="2991339"/>
            <a:ext cx="713313" cy="720000"/>
          </a:xfrm>
          <a:prstGeom prst="rect">
            <a:avLst/>
          </a:prstGeom>
        </p:spPr>
      </p:pic>
      <p:pic>
        <p:nvPicPr>
          <p:cNvPr id="72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9969" y="2976099"/>
            <a:ext cx="713313" cy="720000"/>
          </a:xfrm>
          <a:prstGeom prst="rect">
            <a:avLst/>
          </a:prstGeom>
        </p:spPr>
      </p:pic>
      <p:pic>
        <p:nvPicPr>
          <p:cNvPr id="73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4651" y="2976099"/>
            <a:ext cx="713313" cy="720000"/>
          </a:xfrm>
          <a:prstGeom prst="rect">
            <a:avLst/>
          </a:prstGeom>
        </p:spPr>
      </p:pic>
      <p:pic>
        <p:nvPicPr>
          <p:cNvPr id="74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25099" y="2976099"/>
            <a:ext cx="713313" cy="720000"/>
          </a:xfrm>
          <a:prstGeom prst="rect">
            <a:avLst/>
          </a:prstGeom>
        </p:spPr>
      </p:pic>
      <p:pic>
        <p:nvPicPr>
          <p:cNvPr id="75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76219" y="2955599"/>
            <a:ext cx="713313" cy="720000"/>
          </a:xfrm>
          <a:prstGeom prst="rect">
            <a:avLst/>
          </a:prstGeom>
        </p:spPr>
      </p:pic>
      <p:pic>
        <p:nvPicPr>
          <p:cNvPr id="76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45075" y="2955073"/>
            <a:ext cx="713313" cy="720000"/>
          </a:xfrm>
          <a:prstGeom prst="rect">
            <a:avLst/>
          </a:prstGeom>
        </p:spPr>
      </p:pic>
      <p:pic>
        <p:nvPicPr>
          <p:cNvPr id="77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9113" y="3916799"/>
            <a:ext cx="713313" cy="720000"/>
          </a:xfrm>
          <a:prstGeom prst="rect">
            <a:avLst/>
          </a:prstGeom>
        </p:spPr>
      </p:pic>
      <p:pic>
        <p:nvPicPr>
          <p:cNvPr id="78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0087" y="3901559"/>
            <a:ext cx="713313" cy="720000"/>
          </a:xfrm>
          <a:prstGeom prst="rect">
            <a:avLst/>
          </a:prstGeom>
        </p:spPr>
      </p:pic>
      <p:pic>
        <p:nvPicPr>
          <p:cNvPr id="79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26301" y="3901559"/>
            <a:ext cx="713313" cy="720000"/>
          </a:xfrm>
          <a:prstGeom prst="rect">
            <a:avLst/>
          </a:prstGeom>
        </p:spPr>
      </p:pic>
      <p:pic>
        <p:nvPicPr>
          <p:cNvPr id="80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66749" y="3901559"/>
            <a:ext cx="713313" cy="720000"/>
          </a:xfrm>
          <a:prstGeom prst="rect">
            <a:avLst/>
          </a:prstGeom>
        </p:spPr>
      </p:pic>
      <p:pic>
        <p:nvPicPr>
          <p:cNvPr id="81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61033" y="3932039"/>
            <a:ext cx="713313" cy="720000"/>
          </a:xfrm>
          <a:prstGeom prst="rect">
            <a:avLst/>
          </a:prstGeom>
        </p:spPr>
      </p:pic>
      <p:pic>
        <p:nvPicPr>
          <p:cNvPr id="82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0475" y="3916799"/>
            <a:ext cx="713313" cy="720000"/>
          </a:xfrm>
          <a:prstGeom prst="rect">
            <a:avLst/>
          </a:prstGeom>
        </p:spPr>
      </p:pic>
      <p:pic>
        <p:nvPicPr>
          <p:cNvPr id="83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95157" y="3916799"/>
            <a:ext cx="713313" cy="720000"/>
          </a:xfrm>
          <a:prstGeom prst="rect">
            <a:avLst/>
          </a:prstGeom>
        </p:spPr>
      </p:pic>
      <p:pic>
        <p:nvPicPr>
          <p:cNvPr id="84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5605" y="3916799"/>
            <a:ext cx="713313" cy="720000"/>
          </a:xfrm>
          <a:prstGeom prst="rect">
            <a:avLst/>
          </a:prstGeom>
        </p:spPr>
      </p:pic>
      <p:pic>
        <p:nvPicPr>
          <p:cNvPr id="85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6725" y="3896299"/>
            <a:ext cx="713313" cy="720000"/>
          </a:xfrm>
          <a:prstGeom prst="rect">
            <a:avLst/>
          </a:prstGeom>
        </p:spPr>
      </p:pic>
      <p:pic>
        <p:nvPicPr>
          <p:cNvPr id="86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55581" y="3895773"/>
            <a:ext cx="713313" cy="720000"/>
          </a:xfrm>
          <a:prstGeom prst="rect">
            <a:avLst/>
          </a:prstGeom>
        </p:spPr>
      </p:pic>
      <p:pic>
        <p:nvPicPr>
          <p:cNvPr id="87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3853" y="4825967"/>
            <a:ext cx="713313" cy="720000"/>
          </a:xfrm>
          <a:prstGeom prst="rect">
            <a:avLst/>
          </a:prstGeom>
        </p:spPr>
      </p:pic>
      <p:pic>
        <p:nvPicPr>
          <p:cNvPr id="88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4827" y="4810727"/>
            <a:ext cx="713313" cy="720000"/>
          </a:xfrm>
          <a:prstGeom prst="rect">
            <a:avLst/>
          </a:prstGeom>
        </p:spPr>
      </p:pic>
      <p:pic>
        <p:nvPicPr>
          <p:cNvPr id="89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21041" y="4810727"/>
            <a:ext cx="713313" cy="720000"/>
          </a:xfrm>
          <a:prstGeom prst="rect">
            <a:avLst/>
          </a:prstGeom>
        </p:spPr>
      </p:pic>
      <p:pic>
        <p:nvPicPr>
          <p:cNvPr id="90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61489" y="4810727"/>
            <a:ext cx="713313" cy="720000"/>
          </a:xfrm>
          <a:prstGeom prst="rect">
            <a:avLst/>
          </a:prstGeom>
        </p:spPr>
      </p:pic>
      <p:pic>
        <p:nvPicPr>
          <p:cNvPr id="91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55773" y="4841207"/>
            <a:ext cx="713313" cy="720000"/>
          </a:xfrm>
          <a:prstGeom prst="rect">
            <a:avLst/>
          </a:prstGeom>
        </p:spPr>
      </p:pic>
      <p:pic>
        <p:nvPicPr>
          <p:cNvPr id="92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5215" y="4825967"/>
            <a:ext cx="713313" cy="720000"/>
          </a:xfrm>
          <a:prstGeom prst="rect">
            <a:avLst/>
          </a:prstGeom>
        </p:spPr>
      </p:pic>
      <p:pic>
        <p:nvPicPr>
          <p:cNvPr id="93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9897" y="4825967"/>
            <a:ext cx="713313" cy="720000"/>
          </a:xfrm>
          <a:prstGeom prst="rect">
            <a:avLst/>
          </a:prstGeom>
        </p:spPr>
      </p:pic>
      <p:pic>
        <p:nvPicPr>
          <p:cNvPr id="94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0345" y="4825967"/>
            <a:ext cx="713313" cy="720000"/>
          </a:xfrm>
          <a:prstGeom prst="rect">
            <a:avLst/>
          </a:prstGeom>
        </p:spPr>
      </p:pic>
      <p:pic>
        <p:nvPicPr>
          <p:cNvPr id="95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1465" y="4805467"/>
            <a:ext cx="713313" cy="720000"/>
          </a:xfrm>
          <a:prstGeom prst="rect">
            <a:avLst/>
          </a:prstGeom>
        </p:spPr>
      </p:pic>
      <p:pic>
        <p:nvPicPr>
          <p:cNvPr id="96" name="3 İçerik Yer Tutucusu" descr="1 LİR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50321" y="4804941"/>
            <a:ext cx="713313" cy="7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52401"/>
            <a:ext cx="9144000" cy="764629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>
                <a:latin typeface="Mistral" pitchFamily="66" charset="0"/>
              </a:rPr>
              <a:t>                       İKİŞER RİTMİK SAYMA</a:t>
            </a:r>
            <a:endParaRPr lang="tr-TR" sz="3600" dirty="0">
              <a:latin typeface="Mistral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1008056" y="773010"/>
            <a:ext cx="1008056" cy="360050"/>
          </a:xfrm>
        </p:spPr>
        <p:txBody>
          <a:bodyPr>
            <a:normAutofit fontScale="55000" lnSpcReduction="20000"/>
          </a:bodyPr>
          <a:lstStyle/>
          <a:p>
            <a:endParaRPr lang="tr-TR" sz="3600" dirty="0">
              <a:solidFill>
                <a:schemeClr val="tx1"/>
              </a:solidFill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7380" y="989040"/>
          <a:ext cx="8950698" cy="576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8522"/>
                <a:gridCol w="878522"/>
                <a:gridCol w="878522"/>
                <a:gridCol w="878522"/>
                <a:gridCol w="878522"/>
                <a:gridCol w="878522"/>
                <a:gridCol w="878522"/>
                <a:gridCol w="878522"/>
                <a:gridCol w="878522"/>
                <a:gridCol w="1044000"/>
              </a:tblGrid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</a:tbl>
          </a:graphicData>
        </a:graphic>
      </p:graphicFrame>
      <p:sp>
        <p:nvSpPr>
          <p:cNvPr id="7" name="6 Dikdörtgen"/>
          <p:cNvSpPr/>
          <p:nvPr/>
        </p:nvSpPr>
        <p:spPr>
          <a:xfrm>
            <a:off x="50053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33873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25313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10657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7525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874418" y="97089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73578" y="97089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611778" y="97089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526178" y="97089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210490" y="970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6355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1699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90091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78483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5351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53743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436592" y="15347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90032" y="15347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189192" y="15347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8210272" y="15347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6355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1699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90091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78483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66875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53743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451832" y="2113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290032" y="2113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89192" y="2113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8210272" y="2113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6355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101699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190091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278483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366875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453743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5436592" y="2708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6290032" y="2708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7189192" y="2708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8225512" y="2708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16355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101699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190091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278483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366875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453743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5436592" y="32721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290032" y="32721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7189192" y="32721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8210272" y="32721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16355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101699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190091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278483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1" name="60 Dikdörtgen"/>
          <p:cNvSpPr/>
          <p:nvPr/>
        </p:nvSpPr>
        <p:spPr>
          <a:xfrm>
            <a:off x="366875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2" name="61 Dikdörtgen"/>
          <p:cNvSpPr/>
          <p:nvPr/>
        </p:nvSpPr>
        <p:spPr>
          <a:xfrm>
            <a:off x="453743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3" name="62 Dikdörtgen"/>
          <p:cNvSpPr/>
          <p:nvPr/>
        </p:nvSpPr>
        <p:spPr>
          <a:xfrm>
            <a:off x="5436592" y="3851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4" name="63 Dikdörtgen"/>
          <p:cNvSpPr/>
          <p:nvPr/>
        </p:nvSpPr>
        <p:spPr>
          <a:xfrm>
            <a:off x="6290032" y="3851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5" name="64 Dikdörtgen"/>
          <p:cNvSpPr/>
          <p:nvPr/>
        </p:nvSpPr>
        <p:spPr>
          <a:xfrm>
            <a:off x="7189192" y="3851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6" name="65 Dikdörtgen"/>
          <p:cNvSpPr/>
          <p:nvPr/>
        </p:nvSpPr>
        <p:spPr>
          <a:xfrm>
            <a:off x="8225512" y="3851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7" name="66 Dikdörtgen"/>
          <p:cNvSpPr/>
          <p:nvPr/>
        </p:nvSpPr>
        <p:spPr>
          <a:xfrm>
            <a:off x="16355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8" name="67 Dikdörtgen"/>
          <p:cNvSpPr/>
          <p:nvPr/>
        </p:nvSpPr>
        <p:spPr>
          <a:xfrm>
            <a:off x="101699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9" name="68 Dikdörtgen"/>
          <p:cNvSpPr/>
          <p:nvPr/>
        </p:nvSpPr>
        <p:spPr>
          <a:xfrm>
            <a:off x="190091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0" name="69 Dikdörtgen"/>
          <p:cNvSpPr/>
          <p:nvPr/>
        </p:nvSpPr>
        <p:spPr>
          <a:xfrm>
            <a:off x="278483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1" name="70 Dikdörtgen"/>
          <p:cNvSpPr/>
          <p:nvPr/>
        </p:nvSpPr>
        <p:spPr>
          <a:xfrm>
            <a:off x="366875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2" name="71 Dikdörtgen"/>
          <p:cNvSpPr/>
          <p:nvPr/>
        </p:nvSpPr>
        <p:spPr>
          <a:xfrm>
            <a:off x="453743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3" name="72 Dikdörtgen"/>
          <p:cNvSpPr/>
          <p:nvPr/>
        </p:nvSpPr>
        <p:spPr>
          <a:xfrm>
            <a:off x="543659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4" name="73 Dikdörtgen"/>
          <p:cNvSpPr/>
          <p:nvPr/>
        </p:nvSpPr>
        <p:spPr>
          <a:xfrm>
            <a:off x="629003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5" name="74 Dikdörtgen"/>
          <p:cNvSpPr/>
          <p:nvPr/>
        </p:nvSpPr>
        <p:spPr>
          <a:xfrm>
            <a:off x="718919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6" name="75 Dikdörtgen"/>
          <p:cNvSpPr/>
          <p:nvPr/>
        </p:nvSpPr>
        <p:spPr>
          <a:xfrm>
            <a:off x="821027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7" name="76 Dikdörtgen"/>
          <p:cNvSpPr/>
          <p:nvPr/>
        </p:nvSpPr>
        <p:spPr>
          <a:xfrm>
            <a:off x="16355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8" name="77 Dikdörtgen"/>
          <p:cNvSpPr/>
          <p:nvPr/>
        </p:nvSpPr>
        <p:spPr>
          <a:xfrm>
            <a:off x="101699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9" name="78 Dikdörtgen"/>
          <p:cNvSpPr/>
          <p:nvPr/>
        </p:nvSpPr>
        <p:spPr>
          <a:xfrm>
            <a:off x="190091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0" name="79 Dikdörtgen"/>
          <p:cNvSpPr/>
          <p:nvPr/>
        </p:nvSpPr>
        <p:spPr>
          <a:xfrm>
            <a:off x="278483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1" name="80 Dikdörtgen"/>
          <p:cNvSpPr/>
          <p:nvPr/>
        </p:nvSpPr>
        <p:spPr>
          <a:xfrm>
            <a:off x="366875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2" name="81 Dikdörtgen"/>
          <p:cNvSpPr/>
          <p:nvPr/>
        </p:nvSpPr>
        <p:spPr>
          <a:xfrm>
            <a:off x="453743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3" name="82 Dikdörtgen"/>
          <p:cNvSpPr/>
          <p:nvPr/>
        </p:nvSpPr>
        <p:spPr>
          <a:xfrm>
            <a:off x="5436592" y="4994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4" name="83 Dikdörtgen"/>
          <p:cNvSpPr/>
          <p:nvPr/>
        </p:nvSpPr>
        <p:spPr>
          <a:xfrm>
            <a:off x="6290032" y="4994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5" name="84 Dikdörtgen"/>
          <p:cNvSpPr/>
          <p:nvPr/>
        </p:nvSpPr>
        <p:spPr>
          <a:xfrm>
            <a:off x="7189192" y="4994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8225512" y="4994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7" name="86 Dikdörtgen"/>
          <p:cNvSpPr/>
          <p:nvPr/>
        </p:nvSpPr>
        <p:spPr>
          <a:xfrm>
            <a:off x="16355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8" name="87 Dikdörtgen"/>
          <p:cNvSpPr/>
          <p:nvPr/>
        </p:nvSpPr>
        <p:spPr>
          <a:xfrm>
            <a:off x="101699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9" name="88 Dikdörtgen"/>
          <p:cNvSpPr/>
          <p:nvPr/>
        </p:nvSpPr>
        <p:spPr>
          <a:xfrm>
            <a:off x="190091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0" name="89 Dikdörtgen"/>
          <p:cNvSpPr/>
          <p:nvPr/>
        </p:nvSpPr>
        <p:spPr>
          <a:xfrm>
            <a:off x="278483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1" name="90 Dikdörtgen"/>
          <p:cNvSpPr/>
          <p:nvPr/>
        </p:nvSpPr>
        <p:spPr>
          <a:xfrm>
            <a:off x="366875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2" name="91 Dikdörtgen"/>
          <p:cNvSpPr/>
          <p:nvPr/>
        </p:nvSpPr>
        <p:spPr>
          <a:xfrm>
            <a:off x="453743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3" name="92 Dikdörtgen"/>
          <p:cNvSpPr/>
          <p:nvPr/>
        </p:nvSpPr>
        <p:spPr>
          <a:xfrm>
            <a:off x="5436592" y="5588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4" name="93 Dikdörtgen"/>
          <p:cNvSpPr/>
          <p:nvPr/>
        </p:nvSpPr>
        <p:spPr>
          <a:xfrm>
            <a:off x="6290032" y="5588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5" name="94 Dikdörtgen"/>
          <p:cNvSpPr/>
          <p:nvPr/>
        </p:nvSpPr>
        <p:spPr>
          <a:xfrm>
            <a:off x="7189192" y="5588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6" name="95 Dikdörtgen"/>
          <p:cNvSpPr/>
          <p:nvPr/>
        </p:nvSpPr>
        <p:spPr>
          <a:xfrm>
            <a:off x="8210272" y="5588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7" name="96 Dikdörtgen"/>
          <p:cNvSpPr/>
          <p:nvPr/>
        </p:nvSpPr>
        <p:spPr>
          <a:xfrm>
            <a:off x="16355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8" name="97 Dikdörtgen"/>
          <p:cNvSpPr/>
          <p:nvPr/>
        </p:nvSpPr>
        <p:spPr>
          <a:xfrm>
            <a:off x="101699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9" name="98 Dikdörtgen"/>
          <p:cNvSpPr/>
          <p:nvPr/>
        </p:nvSpPr>
        <p:spPr>
          <a:xfrm>
            <a:off x="190091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0" name="99 Dikdörtgen"/>
          <p:cNvSpPr/>
          <p:nvPr/>
        </p:nvSpPr>
        <p:spPr>
          <a:xfrm>
            <a:off x="278483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1" name="100 Dikdörtgen"/>
          <p:cNvSpPr/>
          <p:nvPr/>
        </p:nvSpPr>
        <p:spPr>
          <a:xfrm>
            <a:off x="366875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2" name="101 Dikdörtgen"/>
          <p:cNvSpPr/>
          <p:nvPr/>
        </p:nvSpPr>
        <p:spPr>
          <a:xfrm>
            <a:off x="453743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3" name="102 Dikdörtgen"/>
          <p:cNvSpPr/>
          <p:nvPr/>
        </p:nvSpPr>
        <p:spPr>
          <a:xfrm>
            <a:off x="5436592" y="61524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4" name="103 Dikdörtgen"/>
          <p:cNvSpPr/>
          <p:nvPr/>
        </p:nvSpPr>
        <p:spPr>
          <a:xfrm>
            <a:off x="6290032" y="61524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5" name="104 Dikdörtgen"/>
          <p:cNvSpPr/>
          <p:nvPr/>
        </p:nvSpPr>
        <p:spPr>
          <a:xfrm>
            <a:off x="7189192" y="61524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6" name="105 Dikdörtgen"/>
          <p:cNvSpPr/>
          <p:nvPr/>
        </p:nvSpPr>
        <p:spPr>
          <a:xfrm>
            <a:off x="8092440" y="6194643"/>
            <a:ext cx="819860" cy="663357"/>
          </a:xfrm>
          <a:prstGeom prst="rect">
            <a:avLst/>
          </a:prstGeom>
          <a:noFill/>
        </p:spPr>
        <p:txBody>
          <a:bodyPr wrap="none" lIns="36000" tIns="45720" rIns="36000" bIns="45720">
            <a:normAutofit/>
          </a:bodyPr>
          <a:lstStyle/>
          <a:p>
            <a:pPr algn="ctr"/>
            <a:r>
              <a:rPr lang="tr-TR" sz="3600" b="1" kern="100" cap="none" spc="-1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100</a:t>
            </a:r>
            <a:endParaRPr lang="tr-TR" sz="3600" b="1" kern="100" cap="none" spc="-1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7" name="106 Yuvarlatılmış Dikdörtgen"/>
          <p:cNvSpPr/>
          <p:nvPr/>
        </p:nvSpPr>
        <p:spPr>
          <a:xfrm>
            <a:off x="995607" y="999555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8" name="107 Yuvarlatılmış Dikdörtgen"/>
          <p:cNvSpPr/>
          <p:nvPr/>
        </p:nvSpPr>
        <p:spPr>
          <a:xfrm>
            <a:off x="2760826" y="1000879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7" name="156 Yuvarlatılmış Dikdörtgen"/>
          <p:cNvSpPr/>
          <p:nvPr/>
        </p:nvSpPr>
        <p:spPr>
          <a:xfrm>
            <a:off x="4508111" y="1015076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8" name="157 Yuvarlatılmış Dikdörtgen"/>
          <p:cNvSpPr/>
          <p:nvPr/>
        </p:nvSpPr>
        <p:spPr>
          <a:xfrm>
            <a:off x="6266024" y="997359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9" name="158 Yuvarlatılmış Dikdörtgen"/>
          <p:cNvSpPr/>
          <p:nvPr/>
        </p:nvSpPr>
        <p:spPr>
          <a:xfrm>
            <a:off x="8034576" y="1000901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0" name="159 Yuvarlatılmış Dikdörtgen"/>
          <p:cNvSpPr/>
          <p:nvPr/>
        </p:nvSpPr>
        <p:spPr>
          <a:xfrm>
            <a:off x="999367" y="1578582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1" name="160 Yuvarlatılmış Dikdörtgen"/>
          <p:cNvSpPr/>
          <p:nvPr/>
        </p:nvSpPr>
        <p:spPr>
          <a:xfrm>
            <a:off x="2753731" y="1567966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2" name="161 Yuvarlatılmış Dikdörtgen"/>
          <p:cNvSpPr/>
          <p:nvPr/>
        </p:nvSpPr>
        <p:spPr>
          <a:xfrm>
            <a:off x="4501016" y="158216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3" name="162 Yuvarlatılmış Dikdörtgen"/>
          <p:cNvSpPr/>
          <p:nvPr/>
        </p:nvSpPr>
        <p:spPr>
          <a:xfrm>
            <a:off x="6258929" y="1564446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4" name="163 Yuvarlatılmış Dikdörtgen"/>
          <p:cNvSpPr/>
          <p:nvPr/>
        </p:nvSpPr>
        <p:spPr>
          <a:xfrm>
            <a:off x="8027481" y="1567988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5" name="164 Yuvarlatılmış Dikdörtgen"/>
          <p:cNvSpPr/>
          <p:nvPr/>
        </p:nvSpPr>
        <p:spPr>
          <a:xfrm>
            <a:off x="1002905" y="2156302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6" name="165 Yuvarlatılmış Dikdörtgen"/>
          <p:cNvSpPr/>
          <p:nvPr/>
        </p:nvSpPr>
        <p:spPr>
          <a:xfrm>
            <a:off x="2757269" y="2145686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7" name="166 Yuvarlatılmış Dikdörtgen"/>
          <p:cNvSpPr/>
          <p:nvPr/>
        </p:nvSpPr>
        <p:spPr>
          <a:xfrm>
            <a:off x="4504554" y="215988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8" name="167 Yuvarlatılmış Dikdörtgen"/>
          <p:cNvSpPr/>
          <p:nvPr/>
        </p:nvSpPr>
        <p:spPr>
          <a:xfrm>
            <a:off x="6262467" y="2142166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9" name="168 Yuvarlatılmış Dikdörtgen"/>
          <p:cNvSpPr/>
          <p:nvPr/>
        </p:nvSpPr>
        <p:spPr>
          <a:xfrm>
            <a:off x="8031019" y="2145708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0" name="169 Yuvarlatılmış Dikdörtgen"/>
          <p:cNvSpPr/>
          <p:nvPr/>
        </p:nvSpPr>
        <p:spPr>
          <a:xfrm>
            <a:off x="1006443" y="2723389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1" name="170 Yuvarlatılmış Dikdörtgen"/>
          <p:cNvSpPr/>
          <p:nvPr/>
        </p:nvSpPr>
        <p:spPr>
          <a:xfrm>
            <a:off x="2760807" y="271277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2" name="171 Yuvarlatılmış Dikdörtgen"/>
          <p:cNvSpPr/>
          <p:nvPr/>
        </p:nvSpPr>
        <p:spPr>
          <a:xfrm>
            <a:off x="4508092" y="2726970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3" name="172 Yuvarlatılmış Dikdörtgen"/>
          <p:cNvSpPr/>
          <p:nvPr/>
        </p:nvSpPr>
        <p:spPr>
          <a:xfrm>
            <a:off x="6266005" y="270925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4" name="173 Yuvarlatılmış Dikdörtgen"/>
          <p:cNvSpPr/>
          <p:nvPr/>
        </p:nvSpPr>
        <p:spPr>
          <a:xfrm>
            <a:off x="8034557" y="2712795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5" name="174 Yuvarlatılmış Dikdörtgen"/>
          <p:cNvSpPr/>
          <p:nvPr/>
        </p:nvSpPr>
        <p:spPr>
          <a:xfrm>
            <a:off x="1009981" y="3311742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6" name="175 Yuvarlatılmış Dikdörtgen"/>
          <p:cNvSpPr/>
          <p:nvPr/>
        </p:nvSpPr>
        <p:spPr>
          <a:xfrm>
            <a:off x="2764345" y="3301126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7" name="176 Yuvarlatılmış Dikdörtgen"/>
          <p:cNvSpPr/>
          <p:nvPr/>
        </p:nvSpPr>
        <p:spPr>
          <a:xfrm>
            <a:off x="4511630" y="331532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8" name="177 Yuvarlatılmış Dikdörtgen"/>
          <p:cNvSpPr/>
          <p:nvPr/>
        </p:nvSpPr>
        <p:spPr>
          <a:xfrm>
            <a:off x="6269543" y="3297606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9" name="178 Yuvarlatılmış Dikdörtgen"/>
          <p:cNvSpPr/>
          <p:nvPr/>
        </p:nvSpPr>
        <p:spPr>
          <a:xfrm>
            <a:off x="8038095" y="3301148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0" name="179 Yuvarlatılmış Dikdörtgen"/>
          <p:cNvSpPr/>
          <p:nvPr/>
        </p:nvSpPr>
        <p:spPr>
          <a:xfrm>
            <a:off x="992253" y="3889462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1" name="180 Yuvarlatılmış Dikdörtgen"/>
          <p:cNvSpPr/>
          <p:nvPr/>
        </p:nvSpPr>
        <p:spPr>
          <a:xfrm>
            <a:off x="2746617" y="3878846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2" name="181 Yuvarlatılmış Dikdörtgen"/>
          <p:cNvSpPr/>
          <p:nvPr/>
        </p:nvSpPr>
        <p:spPr>
          <a:xfrm>
            <a:off x="4493902" y="389304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3" name="182 Yuvarlatılmış Dikdörtgen"/>
          <p:cNvSpPr/>
          <p:nvPr/>
        </p:nvSpPr>
        <p:spPr>
          <a:xfrm>
            <a:off x="6251815" y="3875326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4" name="183 Yuvarlatılmış Dikdörtgen"/>
          <p:cNvSpPr/>
          <p:nvPr/>
        </p:nvSpPr>
        <p:spPr>
          <a:xfrm>
            <a:off x="8020367" y="3878868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5" name="184 Yuvarlatılmış Dikdörtgen"/>
          <p:cNvSpPr/>
          <p:nvPr/>
        </p:nvSpPr>
        <p:spPr>
          <a:xfrm>
            <a:off x="1006424" y="4456549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6" name="185 Yuvarlatılmış Dikdörtgen"/>
          <p:cNvSpPr/>
          <p:nvPr/>
        </p:nvSpPr>
        <p:spPr>
          <a:xfrm>
            <a:off x="2760788" y="444593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7" name="186 Yuvarlatılmış Dikdörtgen"/>
          <p:cNvSpPr/>
          <p:nvPr/>
        </p:nvSpPr>
        <p:spPr>
          <a:xfrm>
            <a:off x="4508073" y="4460130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8" name="187 Yuvarlatılmış Dikdörtgen"/>
          <p:cNvSpPr/>
          <p:nvPr/>
        </p:nvSpPr>
        <p:spPr>
          <a:xfrm>
            <a:off x="6265986" y="444241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9" name="188 Yuvarlatılmış Dikdörtgen"/>
          <p:cNvSpPr/>
          <p:nvPr/>
        </p:nvSpPr>
        <p:spPr>
          <a:xfrm>
            <a:off x="8034538" y="4445955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0" name="189 Yuvarlatılmış Dikdörtgen"/>
          <p:cNvSpPr/>
          <p:nvPr/>
        </p:nvSpPr>
        <p:spPr>
          <a:xfrm>
            <a:off x="978063" y="5034269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1" name="190 Yuvarlatılmış Dikdörtgen"/>
          <p:cNvSpPr/>
          <p:nvPr/>
        </p:nvSpPr>
        <p:spPr>
          <a:xfrm>
            <a:off x="2732427" y="502365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2" name="191 Yuvarlatılmış Dikdörtgen"/>
          <p:cNvSpPr/>
          <p:nvPr/>
        </p:nvSpPr>
        <p:spPr>
          <a:xfrm>
            <a:off x="4479712" y="5037850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3" name="192 Yuvarlatılmış Dikdörtgen"/>
          <p:cNvSpPr/>
          <p:nvPr/>
        </p:nvSpPr>
        <p:spPr>
          <a:xfrm>
            <a:off x="6237625" y="502013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4" name="193 Yuvarlatılmış Dikdörtgen"/>
          <p:cNvSpPr/>
          <p:nvPr/>
        </p:nvSpPr>
        <p:spPr>
          <a:xfrm>
            <a:off x="8006177" y="5023675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5" name="194 Yuvarlatılmış Dikdörtgen"/>
          <p:cNvSpPr/>
          <p:nvPr/>
        </p:nvSpPr>
        <p:spPr>
          <a:xfrm>
            <a:off x="1002867" y="5611989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6" name="195 Yuvarlatılmış Dikdörtgen"/>
          <p:cNvSpPr/>
          <p:nvPr/>
        </p:nvSpPr>
        <p:spPr>
          <a:xfrm>
            <a:off x="2757231" y="560137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7" name="196 Yuvarlatılmış Dikdörtgen"/>
          <p:cNvSpPr/>
          <p:nvPr/>
        </p:nvSpPr>
        <p:spPr>
          <a:xfrm>
            <a:off x="4504516" y="5615570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8" name="197 Yuvarlatılmış Dikdörtgen"/>
          <p:cNvSpPr/>
          <p:nvPr/>
        </p:nvSpPr>
        <p:spPr>
          <a:xfrm>
            <a:off x="6262429" y="559785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9" name="198 Yuvarlatılmış Dikdörtgen"/>
          <p:cNvSpPr/>
          <p:nvPr/>
        </p:nvSpPr>
        <p:spPr>
          <a:xfrm>
            <a:off x="8030981" y="5601395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0" name="199 Yuvarlatılmış Dikdörtgen"/>
          <p:cNvSpPr/>
          <p:nvPr/>
        </p:nvSpPr>
        <p:spPr>
          <a:xfrm>
            <a:off x="995772" y="6189709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1" name="200 Yuvarlatılmış Dikdörtgen"/>
          <p:cNvSpPr/>
          <p:nvPr/>
        </p:nvSpPr>
        <p:spPr>
          <a:xfrm>
            <a:off x="2750136" y="617909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2" name="201 Yuvarlatılmış Dikdörtgen"/>
          <p:cNvSpPr/>
          <p:nvPr/>
        </p:nvSpPr>
        <p:spPr>
          <a:xfrm>
            <a:off x="4497421" y="6193290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3" name="202 Yuvarlatılmış Dikdörtgen"/>
          <p:cNvSpPr/>
          <p:nvPr/>
        </p:nvSpPr>
        <p:spPr>
          <a:xfrm>
            <a:off x="6255334" y="6175573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4" name="203 Yuvarlatılmış Dikdörtgen"/>
          <p:cNvSpPr/>
          <p:nvPr/>
        </p:nvSpPr>
        <p:spPr>
          <a:xfrm>
            <a:off x="8023886" y="6179115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5" name="204 Dikdörtgen"/>
          <p:cNvSpPr/>
          <p:nvPr/>
        </p:nvSpPr>
        <p:spPr>
          <a:xfrm>
            <a:off x="7024287" y="-238992"/>
            <a:ext cx="1430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6" name="205 Dikdörtgen"/>
          <p:cNvSpPr/>
          <p:nvPr/>
        </p:nvSpPr>
        <p:spPr>
          <a:xfrm>
            <a:off x="7069810" y="-237500"/>
            <a:ext cx="1430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7" name="206 Dikdörtgen"/>
          <p:cNvSpPr/>
          <p:nvPr/>
        </p:nvSpPr>
        <p:spPr>
          <a:xfrm>
            <a:off x="7055960" y="-251350"/>
            <a:ext cx="1430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8" name="207 Dikdörtgen"/>
          <p:cNvSpPr/>
          <p:nvPr/>
        </p:nvSpPr>
        <p:spPr>
          <a:xfrm>
            <a:off x="7053982" y="-253328"/>
            <a:ext cx="1430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9" name="208 Dikdörtgen"/>
          <p:cNvSpPr/>
          <p:nvPr/>
        </p:nvSpPr>
        <p:spPr>
          <a:xfrm>
            <a:off x="6578942" y="-23155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0" name="209 Dikdörtgen"/>
          <p:cNvSpPr/>
          <p:nvPr/>
        </p:nvSpPr>
        <p:spPr>
          <a:xfrm>
            <a:off x="6588842" y="-24540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1" name="210 Dikdörtgen"/>
          <p:cNvSpPr/>
          <p:nvPr/>
        </p:nvSpPr>
        <p:spPr>
          <a:xfrm>
            <a:off x="6600717" y="-24540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2" name="211 Dikdörtgen"/>
          <p:cNvSpPr/>
          <p:nvPr/>
        </p:nvSpPr>
        <p:spPr>
          <a:xfrm>
            <a:off x="6612592" y="-24540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3" name="212 Dikdörtgen"/>
          <p:cNvSpPr/>
          <p:nvPr/>
        </p:nvSpPr>
        <p:spPr>
          <a:xfrm>
            <a:off x="6612599" y="-245408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4" name="213 Dikdörtgen"/>
          <p:cNvSpPr/>
          <p:nvPr/>
        </p:nvSpPr>
        <p:spPr>
          <a:xfrm>
            <a:off x="6588842" y="-23353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5" name="214 Dikdörtgen"/>
          <p:cNvSpPr/>
          <p:nvPr/>
        </p:nvSpPr>
        <p:spPr>
          <a:xfrm>
            <a:off x="6586867" y="-235508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6" name="215 Dikdörtgen"/>
          <p:cNvSpPr/>
          <p:nvPr/>
        </p:nvSpPr>
        <p:spPr>
          <a:xfrm>
            <a:off x="6598739" y="-247387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7" name="216 Dikdörtgen"/>
          <p:cNvSpPr/>
          <p:nvPr/>
        </p:nvSpPr>
        <p:spPr>
          <a:xfrm>
            <a:off x="6598739" y="-247389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8" name="217 Dikdörtgen"/>
          <p:cNvSpPr/>
          <p:nvPr/>
        </p:nvSpPr>
        <p:spPr>
          <a:xfrm>
            <a:off x="6598749" y="-247386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9" name="218 Dikdörtgen"/>
          <p:cNvSpPr/>
          <p:nvPr/>
        </p:nvSpPr>
        <p:spPr>
          <a:xfrm>
            <a:off x="6598742" y="-24738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0" name="219 Dikdörtgen"/>
          <p:cNvSpPr/>
          <p:nvPr/>
        </p:nvSpPr>
        <p:spPr>
          <a:xfrm>
            <a:off x="6608642" y="-249358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1" name="220 Dikdörtgen"/>
          <p:cNvSpPr/>
          <p:nvPr/>
        </p:nvSpPr>
        <p:spPr>
          <a:xfrm>
            <a:off x="6608639" y="-261239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2" name="221 Dikdörtgen"/>
          <p:cNvSpPr/>
          <p:nvPr/>
        </p:nvSpPr>
        <p:spPr>
          <a:xfrm>
            <a:off x="6608639" y="-261238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3" name="222 Dikdörtgen"/>
          <p:cNvSpPr/>
          <p:nvPr/>
        </p:nvSpPr>
        <p:spPr>
          <a:xfrm>
            <a:off x="6596766" y="-261237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4" name="223 Dikdörtgen"/>
          <p:cNvSpPr/>
          <p:nvPr/>
        </p:nvSpPr>
        <p:spPr>
          <a:xfrm>
            <a:off x="6620516" y="-261238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5" name="224 Dikdörtgen"/>
          <p:cNvSpPr/>
          <p:nvPr/>
        </p:nvSpPr>
        <p:spPr>
          <a:xfrm>
            <a:off x="6618541" y="-26321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6" name="225 Dikdörtgen"/>
          <p:cNvSpPr/>
          <p:nvPr/>
        </p:nvSpPr>
        <p:spPr>
          <a:xfrm>
            <a:off x="6630415" y="-263216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7" name="226 Dikdörtgen"/>
          <p:cNvSpPr/>
          <p:nvPr/>
        </p:nvSpPr>
        <p:spPr>
          <a:xfrm>
            <a:off x="6630414" y="-263217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8" name="227 Dikdörtgen"/>
          <p:cNvSpPr/>
          <p:nvPr/>
        </p:nvSpPr>
        <p:spPr>
          <a:xfrm>
            <a:off x="6626431" y="-261250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29" name="228 Dikdörtgen"/>
          <p:cNvSpPr/>
          <p:nvPr/>
        </p:nvSpPr>
        <p:spPr>
          <a:xfrm>
            <a:off x="6618539" y="-275092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0" name="229 Dikdörtgen"/>
          <p:cNvSpPr/>
          <p:nvPr/>
        </p:nvSpPr>
        <p:spPr>
          <a:xfrm>
            <a:off x="6616562" y="-277069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1" name="230 Dikdörtgen"/>
          <p:cNvSpPr/>
          <p:nvPr/>
        </p:nvSpPr>
        <p:spPr>
          <a:xfrm>
            <a:off x="6616561" y="-27707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2" name="231 Dikdörtgen"/>
          <p:cNvSpPr/>
          <p:nvPr/>
        </p:nvSpPr>
        <p:spPr>
          <a:xfrm>
            <a:off x="6628437" y="-277072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3" name="232 Dikdörtgen"/>
          <p:cNvSpPr/>
          <p:nvPr/>
        </p:nvSpPr>
        <p:spPr>
          <a:xfrm>
            <a:off x="6628438" y="-277069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58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4" name="233 Dikdörtgen"/>
          <p:cNvSpPr/>
          <p:nvPr/>
        </p:nvSpPr>
        <p:spPr>
          <a:xfrm>
            <a:off x="6628438" y="-265197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60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5" name="234 Dikdörtgen"/>
          <p:cNvSpPr/>
          <p:nvPr/>
        </p:nvSpPr>
        <p:spPr>
          <a:xfrm>
            <a:off x="6616564" y="-277067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62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6" name="235 Dikdörtgen"/>
          <p:cNvSpPr/>
          <p:nvPr/>
        </p:nvSpPr>
        <p:spPr>
          <a:xfrm>
            <a:off x="6614587" y="-255294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64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7" name="236 Dikdörtgen"/>
          <p:cNvSpPr/>
          <p:nvPr/>
        </p:nvSpPr>
        <p:spPr>
          <a:xfrm>
            <a:off x="6626469" y="-261250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66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8" name="237 Dikdörtgen"/>
          <p:cNvSpPr/>
          <p:nvPr/>
        </p:nvSpPr>
        <p:spPr>
          <a:xfrm>
            <a:off x="6626461" y="-25529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68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39" name="238 Dikdörtgen"/>
          <p:cNvSpPr/>
          <p:nvPr/>
        </p:nvSpPr>
        <p:spPr>
          <a:xfrm>
            <a:off x="6626458" y="-261254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70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0" name="239 Dikdörtgen"/>
          <p:cNvSpPr/>
          <p:nvPr/>
        </p:nvSpPr>
        <p:spPr>
          <a:xfrm>
            <a:off x="6648231" y="-251356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72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1" name="240 Dikdörtgen"/>
          <p:cNvSpPr/>
          <p:nvPr/>
        </p:nvSpPr>
        <p:spPr>
          <a:xfrm>
            <a:off x="6648230" y="-251356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74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2" name="241 Dikdörtgen"/>
          <p:cNvSpPr/>
          <p:nvPr/>
        </p:nvSpPr>
        <p:spPr>
          <a:xfrm>
            <a:off x="6648230" y="-251355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76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3" name="242 Dikdörtgen"/>
          <p:cNvSpPr/>
          <p:nvPr/>
        </p:nvSpPr>
        <p:spPr>
          <a:xfrm>
            <a:off x="6660105" y="-261255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78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4" name="243 Dikdörtgen"/>
          <p:cNvSpPr/>
          <p:nvPr/>
        </p:nvSpPr>
        <p:spPr>
          <a:xfrm>
            <a:off x="6660105" y="-251357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80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5" name="244 Dikdörtgen"/>
          <p:cNvSpPr/>
          <p:nvPr/>
        </p:nvSpPr>
        <p:spPr>
          <a:xfrm>
            <a:off x="6658129" y="-253333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82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6" name="245 Dikdörtgen"/>
          <p:cNvSpPr/>
          <p:nvPr/>
        </p:nvSpPr>
        <p:spPr>
          <a:xfrm>
            <a:off x="6658124" y="-265212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84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7" name="246 Dikdörtgen"/>
          <p:cNvSpPr/>
          <p:nvPr/>
        </p:nvSpPr>
        <p:spPr>
          <a:xfrm>
            <a:off x="6658127" y="-265209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86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8" name="247 Dikdörtgen"/>
          <p:cNvSpPr/>
          <p:nvPr/>
        </p:nvSpPr>
        <p:spPr>
          <a:xfrm>
            <a:off x="6658126" y="-253334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88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49" name="248 Dikdörtgen"/>
          <p:cNvSpPr/>
          <p:nvPr/>
        </p:nvSpPr>
        <p:spPr>
          <a:xfrm>
            <a:off x="6681876" y="-253336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90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0" name="249 Dikdörtgen"/>
          <p:cNvSpPr/>
          <p:nvPr/>
        </p:nvSpPr>
        <p:spPr>
          <a:xfrm>
            <a:off x="6679897" y="-243439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92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1" name="250 Dikdörtgen"/>
          <p:cNvSpPr/>
          <p:nvPr/>
        </p:nvSpPr>
        <p:spPr>
          <a:xfrm>
            <a:off x="6679899" y="-243440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94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2" name="251 Dikdörtgen"/>
          <p:cNvSpPr/>
          <p:nvPr/>
        </p:nvSpPr>
        <p:spPr>
          <a:xfrm>
            <a:off x="6679896" y="-243440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96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3" name="252 Dikdörtgen"/>
          <p:cNvSpPr/>
          <p:nvPr/>
        </p:nvSpPr>
        <p:spPr>
          <a:xfrm>
            <a:off x="6679901" y="-243436"/>
            <a:ext cx="19356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98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4" name="253 Dikdörtgen"/>
          <p:cNvSpPr/>
          <p:nvPr/>
        </p:nvSpPr>
        <p:spPr>
          <a:xfrm>
            <a:off x="5878300" y="-243438"/>
            <a:ext cx="273132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100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5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35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45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5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65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75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85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95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5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15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9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25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350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4000"/>
                            </p:stCondLst>
                            <p:childTnLst>
                              <p:par>
                                <p:cTn id="20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4500"/>
                            </p:stCondLst>
                            <p:childTnLst>
                              <p:par>
                                <p:cTn id="2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5000"/>
                            </p:stCondLst>
                            <p:childTnLst>
                              <p:par>
                                <p:cTn id="2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550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6000"/>
                            </p:stCondLst>
                            <p:childTnLst>
                              <p:par>
                                <p:cTn id="2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36500"/>
                            </p:stCondLst>
                            <p:childTnLst>
                              <p:par>
                                <p:cTn id="2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7000"/>
                            </p:stCondLst>
                            <p:childTnLst>
                              <p:par>
                                <p:cTn id="2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7500"/>
                            </p:stCondLst>
                            <p:childTnLst>
                              <p:par>
                                <p:cTn id="2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38000"/>
                            </p:stCondLst>
                            <p:childTnLst>
                              <p:par>
                                <p:cTn id="2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38500"/>
                            </p:stCondLst>
                            <p:childTnLst>
                              <p:par>
                                <p:cTn id="2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9000"/>
                            </p:stCondLst>
                            <p:childTnLst>
                              <p:par>
                                <p:cTn id="2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39500"/>
                            </p:stCondLst>
                            <p:childTnLst>
                              <p:par>
                                <p:cTn id="2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2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0500"/>
                            </p:stCondLst>
                            <p:childTnLst>
                              <p:par>
                                <p:cTn id="24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1000"/>
                            </p:stCondLst>
                            <p:childTnLst>
                              <p:par>
                                <p:cTn id="25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41500"/>
                            </p:stCondLst>
                            <p:childTnLst>
                              <p:par>
                                <p:cTn id="25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25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425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43000"/>
                            </p:stCondLst>
                            <p:childTnLst>
                              <p:par>
                                <p:cTn id="2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43500"/>
                            </p:stCondLst>
                            <p:childTnLst>
                              <p:par>
                                <p:cTn id="2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44000"/>
                            </p:stCondLst>
                            <p:childTnLst>
                              <p:par>
                                <p:cTn id="26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4450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45000"/>
                            </p:stCondLst>
                            <p:childTnLst>
                              <p:par>
                                <p:cTn id="27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45500"/>
                            </p:stCondLst>
                            <p:childTnLst>
                              <p:par>
                                <p:cTn id="2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46000"/>
                            </p:stCondLst>
                            <p:childTnLst>
                              <p:par>
                                <p:cTn id="28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46500"/>
                            </p:stCondLst>
                            <p:childTnLst>
                              <p:par>
                                <p:cTn id="2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47000"/>
                            </p:stCondLst>
                            <p:childTnLst>
                              <p:par>
                                <p:cTn id="28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47500"/>
                            </p:stCondLst>
                            <p:childTnLst>
                              <p:par>
                                <p:cTn id="29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48500"/>
                            </p:stCondLst>
                            <p:childTnLst>
                              <p:par>
                                <p:cTn id="29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49000"/>
                            </p:stCondLst>
                            <p:childTnLst>
                              <p:par>
                                <p:cTn id="29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49500"/>
                            </p:stCondLst>
                            <p:childTnLst>
                              <p:par>
                                <p:cTn id="30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5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000"/>
                            </p:stCondLst>
                            <p:childTnLst>
                              <p:par>
                                <p:cTn id="31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500"/>
                            </p:stCondLst>
                            <p:childTnLst>
                              <p:par>
                                <p:cTn id="3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000"/>
                            </p:stCondLst>
                            <p:childTnLst>
                              <p:par>
                                <p:cTn id="32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3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5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4000"/>
                            </p:stCondLst>
                            <p:childTnLst>
                              <p:par>
                                <p:cTn id="34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4500"/>
                            </p:stCondLst>
                            <p:childTnLst>
                              <p:par>
                                <p:cTn id="3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5000"/>
                            </p:stCondLst>
                            <p:childTnLst>
                              <p:par>
                                <p:cTn id="35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5500"/>
                            </p:stCondLst>
                            <p:childTnLst>
                              <p:par>
                                <p:cTn id="3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6500"/>
                            </p:stCondLst>
                            <p:childTnLst>
                              <p:par>
                                <p:cTn id="37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7000"/>
                            </p:stCondLst>
                            <p:childTnLst>
                              <p:par>
                                <p:cTn id="37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7500"/>
                            </p:stCondLst>
                            <p:childTnLst>
                              <p:par>
                                <p:cTn id="38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8000"/>
                            </p:stCondLst>
                            <p:childTnLst>
                              <p:par>
                                <p:cTn id="38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8500"/>
                            </p:stCondLst>
                            <p:childTnLst>
                              <p:par>
                                <p:cTn id="3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9000"/>
                            </p:stCondLst>
                            <p:childTnLst>
                              <p:par>
                                <p:cTn id="39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95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4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4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4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4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5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>
                            <p:stCondLst>
                              <p:cond delay="15500"/>
                            </p:stCondLst>
                            <p:childTnLst>
                              <p:par>
                                <p:cTn id="4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16000"/>
                            </p:stCondLst>
                            <p:childTnLst>
                              <p:par>
                                <p:cTn id="46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6500"/>
                            </p:stCondLst>
                            <p:childTnLst>
                              <p:par>
                                <p:cTn id="47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7000"/>
                            </p:stCondLst>
                            <p:childTnLst>
                              <p:par>
                                <p:cTn id="47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2" fill="hold">
                            <p:stCondLst>
                              <p:cond delay="17500"/>
                            </p:stCondLst>
                            <p:childTnLst>
                              <p:par>
                                <p:cTn id="48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48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19000"/>
                            </p:stCondLst>
                            <p:childTnLst>
                              <p:par>
                                <p:cTn id="49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19500"/>
                            </p:stCondLst>
                            <p:childTnLst>
                              <p:par>
                                <p:cTn id="50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2" fill="hold">
                            <p:stCondLst>
                              <p:cond delay="20500"/>
                            </p:stCondLst>
                            <p:childTnLst>
                              <p:par>
                                <p:cTn id="5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21000"/>
                            </p:stCondLst>
                            <p:childTnLst>
                              <p:par>
                                <p:cTn id="51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21500"/>
                            </p:stCondLst>
                            <p:childTnLst>
                              <p:par>
                                <p:cTn id="5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22000"/>
                            </p:stCondLst>
                            <p:childTnLst>
                              <p:par>
                                <p:cTn id="52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2" fill="hold">
                            <p:stCondLst>
                              <p:cond delay="22500"/>
                            </p:stCondLst>
                            <p:childTnLst>
                              <p:par>
                                <p:cTn id="5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23000"/>
                            </p:stCondLst>
                            <p:childTnLst>
                              <p:par>
                                <p:cTn id="53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2" fill="hold">
                            <p:stCondLst>
                              <p:cond delay="23500"/>
                            </p:stCondLst>
                            <p:childTnLst>
                              <p:par>
                                <p:cTn id="5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24000"/>
                            </p:stCondLst>
                            <p:childTnLst>
                              <p:par>
                                <p:cTn id="54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2" fill="hold">
                            <p:stCondLst>
                              <p:cond delay="24500"/>
                            </p:stCondLst>
                            <p:childTnLst>
                              <p:par>
                                <p:cTn id="5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5" fill="hold">
                            <p:stCondLst>
                              <p:cond delay="25000"/>
                            </p:stCondLst>
                            <p:childTnLst>
                              <p:par>
                                <p:cTn id="55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2" fill="hold">
                            <p:stCondLst>
                              <p:cond delay="25500"/>
                            </p:stCondLst>
                            <p:childTnLst>
                              <p:par>
                                <p:cTn id="5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5" fill="hold">
                            <p:stCondLst>
                              <p:cond delay="26000"/>
                            </p:stCondLst>
                            <p:childTnLst>
                              <p:par>
                                <p:cTn id="56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2" fill="hold">
                            <p:stCondLst>
                              <p:cond delay="26500"/>
                            </p:stCondLst>
                            <p:childTnLst>
                              <p:par>
                                <p:cTn id="57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27000"/>
                            </p:stCondLst>
                            <p:childTnLst>
                              <p:par>
                                <p:cTn id="57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2" fill="hold">
                            <p:stCondLst>
                              <p:cond delay="27500"/>
                            </p:stCondLst>
                            <p:childTnLst>
                              <p:par>
                                <p:cTn id="58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28000"/>
                            </p:stCondLst>
                            <p:childTnLst>
                              <p:par>
                                <p:cTn id="58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28500"/>
                            </p:stCondLst>
                            <p:childTnLst>
                              <p:par>
                                <p:cTn id="5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5" fill="hold">
                            <p:stCondLst>
                              <p:cond delay="29000"/>
                            </p:stCondLst>
                            <p:childTnLst>
                              <p:par>
                                <p:cTn id="59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2" fill="hold">
                            <p:stCondLst>
                              <p:cond delay="29500"/>
                            </p:stCondLst>
                            <p:childTnLst>
                              <p:par>
                                <p:cTn id="60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5" fill="hold">
                            <p:stCondLst>
                              <p:cond delay="30000"/>
                            </p:stCondLst>
                            <p:childTnLst>
                              <p:par>
                                <p:cTn id="60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2" fill="hold">
                            <p:stCondLst>
                              <p:cond delay="30500"/>
                            </p:stCondLst>
                            <p:childTnLst>
                              <p:par>
                                <p:cTn id="6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61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2" fill="hold">
                            <p:stCondLst>
                              <p:cond delay="31500"/>
                            </p:stCondLst>
                            <p:childTnLst>
                              <p:par>
                                <p:cTn id="6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5" fill="hold">
                            <p:stCondLst>
                              <p:cond delay="32000"/>
                            </p:stCondLst>
                            <p:childTnLst>
                              <p:par>
                                <p:cTn id="62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2" fill="hold">
                            <p:stCondLst>
                              <p:cond delay="32500"/>
                            </p:stCondLst>
                            <p:childTnLst>
                              <p:par>
                                <p:cTn id="6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5" fill="hold">
                            <p:stCondLst>
                              <p:cond delay="33000"/>
                            </p:stCondLst>
                            <p:childTnLst>
                              <p:par>
                                <p:cTn id="63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2" fill="hold">
                            <p:stCondLst>
                              <p:cond delay="33500"/>
                            </p:stCondLst>
                            <p:childTnLst>
                              <p:par>
                                <p:cTn id="6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>
                            <p:stCondLst>
                              <p:cond delay="34000"/>
                            </p:stCondLst>
                            <p:childTnLst>
                              <p:par>
                                <p:cTn id="64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2" fill="hold">
                            <p:stCondLst>
                              <p:cond delay="34500"/>
                            </p:stCondLst>
                            <p:childTnLst>
                              <p:par>
                                <p:cTn id="6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5" fill="hold">
                            <p:stCondLst>
                              <p:cond delay="35000"/>
                            </p:stCondLst>
                            <p:childTnLst>
                              <p:par>
                                <p:cTn id="65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35500"/>
                            </p:stCondLst>
                            <p:childTnLst>
                              <p:par>
                                <p:cTn id="6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5" fill="hold">
                            <p:stCondLst>
                              <p:cond delay="36000"/>
                            </p:stCondLst>
                            <p:childTnLst>
                              <p:par>
                                <p:cTn id="66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2" fill="hold">
                            <p:stCondLst>
                              <p:cond delay="36500"/>
                            </p:stCondLst>
                            <p:childTnLst>
                              <p:par>
                                <p:cTn id="67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5" fill="hold">
                            <p:stCondLst>
                              <p:cond delay="37000"/>
                            </p:stCondLst>
                            <p:childTnLst>
                              <p:par>
                                <p:cTn id="67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2" fill="hold">
                            <p:stCondLst>
                              <p:cond delay="37500"/>
                            </p:stCondLst>
                            <p:childTnLst>
                              <p:par>
                                <p:cTn id="68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5" fill="hold">
                            <p:stCondLst>
                              <p:cond delay="38000"/>
                            </p:stCondLst>
                            <p:childTnLst>
                              <p:par>
                                <p:cTn id="68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2" fill="hold">
                            <p:stCondLst>
                              <p:cond delay="38500"/>
                            </p:stCondLst>
                            <p:childTnLst>
                              <p:par>
                                <p:cTn id="6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5" fill="hold">
                            <p:stCondLst>
                              <p:cond delay="39000"/>
                            </p:stCondLst>
                            <p:childTnLst>
                              <p:par>
                                <p:cTn id="69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2" fill="hold">
                            <p:stCondLst>
                              <p:cond delay="39500"/>
                            </p:stCondLst>
                            <p:childTnLst>
                              <p:par>
                                <p:cTn id="70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5" fill="hold">
                            <p:stCondLst>
                              <p:cond delay="40000"/>
                            </p:stCondLst>
                            <p:childTnLst>
                              <p:par>
                                <p:cTn id="70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2" fill="hold">
                            <p:stCondLst>
                              <p:cond delay="40500"/>
                            </p:stCondLst>
                            <p:childTnLst>
                              <p:par>
                                <p:cTn id="7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5" fill="hold">
                            <p:stCondLst>
                              <p:cond delay="41000"/>
                            </p:stCondLst>
                            <p:childTnLst>
                              <p:par>
                                <p:cTn id="71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2" fill="hold">
                            <p:stCondLst>
                              <p:cond delay="41500"/>
                            </p:stCondLst>
                            <p:childTnLst>
                              <p:par>
                                <p:cTn id="7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72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2" fill="hold">
                            <p:stCondLst>
                              <p:cond delay="42500"/>
                            </p:stCondLst>
                            <p:childTnLst>
                              <p:par>
                                <p:cTn id="7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5" fill="hold">
                            <p:stCondLst>
                              <p:cond delay="43000"/>
                            </p:stCondLst>
                            <p:childTnLst>
                              <p:par>
                                <p:cTn id="73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2" fill="hold">
                            <p:stCondLst>
                              <p:cond delay="43500"/>
                            </p:stCondLst>
                            <p:childTnLst>
                              <p:par>
                                <p:cTn id="7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>
                            <p:stCondLst>
                              <p:cond delay="44000"/>
                            </p:stCondLst>
                            <p:childTnLst>
                              <p:par>
                                <p:cTn id="74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2" fill="hold">
                            <p:stCondLst>
                              <p:cond delay="44500"/>
                            </p:stCondLst>
                            <p:childTnLst>
                              <p:par>
                                <p:cTn id="7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5" fill="hold">
                            <p:stCondLst>
                              <p:cond delay="45000"/>
                            </p:stCondLst>
                            <p:childTnLst>
                              <p:par>
                                <p:cTn id="75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2" fill="hold">
                            <p:stCondLst>
                              <p:cond delay="45500"/>
                            </p:stCondLst>
                            <p:childTnLst>
                              <p:par>
                                <p:cTn id="7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46000"/>
                            </p:stCondLst>
                            <p:childTnLst>
                              <p:par>
                                <p:cTn id="76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2" fill="hold">
                            <p:stCondLst>
                              <p:cond delay="46500"/>
                            </p:stCondLst>
                            <p:childTnLst>
                              <p:par>
                                <p:cTn id="77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5" fill="hold">
                            <p:stCondLst>
                              <p:cond delay="47000"/>
                            </p:stCondLst>
                            <p:childTnLst>
                              <p:par>
                                <p:cTn id="77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2" fill="hold">
                            <p:stCondLst>
                              <p:cond delay="47500"/>
                            </p:stCondLst>
                            <p:childTnLst>
                              <p:par>
                                <p:cTn id="78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5" fill="hold">
                            <p:stCondLst>
                              <p:cond delay="48000"/>
                            </p:stCondLst>
                            <p:childTnLst>
                              <p:par>
                                <p:cTn id="78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2" fill="hold">
                            <p:stCondLst>
                              <p:cond delay="48500"/>
                            </p:stCondLst>
                            <p:childTnLst>
                              <p:par>
                                <p:cTn id="7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5" fill="hold">
                            <p:stCondLst>
                              <p:cond delay="49000"/>
                            </p:stCondLst>
                            <p:childTnLst>
                              <p:par>
                                <p:cTn id="796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9" grpId="0"/>
      <p:bldP spid="10" grpId="0" build="allAtOnce"/>
      <p:bldP spid="10" grpId="1" build="allAtOnce"/>
      <p:bldP spid="11" grpId="0"/>
      <p:bldP spid="12" grpId="0"/>
      <p:bldP spid="12" grpId="1"/>
      <p:bldP spid="13" grpId="0"/>
      <p:bldP spid="14" grpId="0"/>
      <p:bldP spid="14" grpId="1"/>
      <p:bldP spid="15" grpId="0"/>
      <p:bldP spid="16" grpId="0"/>
      <p:bldP spid="16" grpId="1"/>
      <p:bldP spid="17" grpId="0"/>
      <p:bldP spid="18" grpId="0"/>
      <p:bldP spid="18" grpId="1"/>
      <p:bldP spid="19" grpId="0"/>
      <p:bldP spid="20" grpId="0"/>
      <p:bldP spid="20" grpId="1"/>
      <p:bldP spid="21" grpId="0"/>
      <p:bldP spid="22" grpId="0"/>
      <p:bldP spid="22" grpId="1"/>
      <p:bldP spid="23" grpId="0"/>
      <p:bldP spid="24" grpId="0"/>
      <p:bldP spid="24" grpId="1"/>
      <p:bldP spid="25" grpId="0"/>
      <p:bldP spid="26" grpId="0"/>
      <p:bldP spid="26" grpId="1"/>
      <p:bldP spid="27" grpId="0"/>
      <p:bldP spid="28" grpId="0"/>
      <p:bldP spid="28" grpId="1"/>
      <p:bldP spid="29" grpId="0"/>
      <p:bldP spid="30" grpId="0"/>
      <p:bldP spid="30" grpId="1"/>
      <p:bldP spid="31" grpId="0"/>
      <p:bldP spid="32" grpId="0"/>
      <p:bldP spid="32" grpId="1"/>
      <p:bldP spid="33" grpId="0"/>
      <p:bldP spid="34" grpId="0"/>
      <p:bldP spid="34" grpId="1"/>
      <p:bldP spid="35" grpId="0"/>
      <p:bldP spid="36" grpId="0"/>
      <p:bldP spid="36" grpId="1"/>
      <p:bldP spid="37" grpId="0"/>
      <p:bldP spid="38" grpId="0"/>
      <p:bldP spid="38" grpId="1"/>
      <p:bldP spid="39" grpId="0"/>
      <p:bldP spid="40" grpId="0"/>
      <p:bldP spid="40" grpId="1"/>
      <p:bldP spid="41" grpId="0"/>
      <p:bldP spid="42" grpId="0"/>
      <p:bldP spid="42" grpId="1"/>
      <p:bldP spid="43" grpId="0"/>
      <p:bldP spid="44" grpId="0"/>
      <p:bldP spid="44" grpId="1"/>
      <p:bldP spid="45" grpId="0"/>
      <p:bldP spid="46" grpId="0"/>
      <p:bldP spid="46" grpId="1"/>
      <p:bldP spid="47" grpId="0"/>
      <p:bldP spid="48" grpId="0"/>
      <p:bldP spid="48" grpId="1"/>
      <p:bldP spid="49" grpId="0"/>
      <p:bldP spid="50" grpId="0"/>
      <p:bldP spid="50" grpId="1"/>
      <p:bldP spid="51" grpId="0"/>
      <p:bldP spid="52" grpId="0"/>
      <p:bldP spid="52" grpId="1"/>
      <p:bldP spid="53" grpId="0"/>
      <p:bldP spid="54" grpId="0"/>
      <p:bldP spid="54" grpId="1"/>
      <p:bldP spid="55" grpId="0"/>
      <p:bldP spid="56" grpId="0"/>
      <p:bldP spid="56" grpId="1"/>
      <p:bldP spid="57" grpId="0"/>
      <p:bldP spid="58" grpId="0"/>
      <p:bldP spid="58" grpId="1"/>
      <p:bldP spid="59" grpId="0"/>
      <p:bldP spid="60" grpId="0"/>
      <p:bldP spid="60" grpId="1"/>
      <p:bldP spid="61" grpId="0"/>
      <p:bldP spid="62" grpId="0"/>
      <p:bldP spid="62" grpId="1"/>
      <p:bldP spid="63" grpId="0"/>
      <p:bldP spid="64" grpId="0"/>
      <p:bldP spid="64" grpId="1"/>
      <p:bldP spid="65" grpId="0"/>
      <p:bldP spid="66" grpId="0"/>
      <p:bldP spid="66" grpId="1"/>
      <p:bldP spid="67" grpId="0"/>
      <p:bldP spid="68" grpId="0"/>
      <p:bldP spid="68" grpId="1"/>
      <p:bldP spid="69" grpId="0"/>
      <p:bldP spid="70" grpId="0"/>
      <p:bldP spid="70" grpId="1"/>
      <p:bldP spid="71" grpId="0"/>
      <p:bldP spid="72" grpId="0"/>
      <p:bldP spid="72" grpId="1"/>
      <p:bldP spid="73" grpId="0"/>
      <p:bldP spid="74" grpId="0"/>
      <p:bldP spid="74" grpId="1"/>
      <p:bldP spid="75" grpId="0"/>
      <p:bldP spid="76" grpId="0"/>
      <p:bldP spid="76" grpId="1"/>
      <p:bldP spid="77" grpId="0"/>
      <p:bldP spid="78" grpId="0"/>
      <p:bldP spid="78" grpId="1"/>
      <p:bldP spid="79" grpId="0"/>
      <p:bldP spid="80" grpId="0"/>
      <p:bldP spid="80" grpId="1"/>
      <p:bldP spid="81" grpId="0"/>
      <p:bldP spid="82" grpId="0"/>
      <p:bldP spid="82" grpId="1"/>
      <p:bldP spid="83" grpId="0"/>
      <p:bldP spid="84" grpId="0"/>
      <p:bldP spid="84" grpId="1"/>
      <p:bldP spid="85" grpId="0"/>
      <p:bldP spid="86" grpId="0"/>
      <p:bldP spid="86" grpId="1"/>
      <p:bldP spid="87" grpId="0"/>
      <p:bldP spid="88" grpId="0"/>
      <p:bldP spid="88" grpId="1"/>
      <p:bldP spid="89" grpId="0"/>
      <p:bldP spid="90" grpId="0"/>
      <p:bldP spid="90" grpId="1"/>
      <p:bldP spid="91" grpId="0"/>
      <p:bldP spid="92" grpId="0"/>
      <p:bldP spid="92" grpId="1"/>
      <p:bldP spid="93" grpId="0"/>
      <p:bldP spid="94" grpId="0"/>
      <p:bldP spid="94" grpId="1"/>
      <p:bldP spid="95" grpId="0"/>
      <p:bldP spid="96" grpId="0"/>
      <p:bldP spid="96" grpId="1"/>
      <p:bldP spid="97" grpId="0"/>
      <p:bldP spid="98" grpId="0"/>
      <p:bldP spid="98" grpId="1"/>
      <p:bldP spid="99" grpId="0"/>
      <p:bldP spid="100" grpId="0"/>
      <p:bldP spid="100" grpId="1"/>
      <p:bldP spid="101" grpId="0"/>
      <p:bldP spid="102" grpId="0"/>
      <p:bldP spid="102" grpId="1"/>
      <p:bldP spid="103" grpId="0"/>
      <p:bldP spid="104" grpId="0"/>
      <p:bldP spid="104" grpId="1"/>
      <p:bldP spid="105" grpId="0"/>
      <p:bldP spid="106" grpId="0"/>
      <p:bldP spid="106" grpId="1"/>
      <p:bldP spid="107" grpId="0" animBg="1"/>
      <p:bldP spid="108" grpId="0" animBg="1"/>
      <p:bldP spid="159" grpId="0" animBg="1"/>
      <p:bldP spid="160" grpId="0" animBg="1"/>
      <p:bldP spid="161" grpId="0" animBg="1"/>
      <p:bldP spid="164" grpId="0" animBg="1"/>
      <p:bldP spid="165" grpId="0" animBg="1"/>
      <p:bldP spid="166" grpId="0" animBg="1"/>
      <p:bldP spid="169" grpId="0" animBg="1"/>
      <p:bldP spid="170" grpId="0" animBg="1"/>
      <p:bldP spid="171" grpId="0" animBg="1"/>
      <p:bldP spid="174" grpId="0" animBg="1"/>
      <p:bldP spid="175" grpId="0" animBg="1"/>
      <p:bldP spid="176" grpId="0" animBg="1"/>
      <p:bldP spid="179" grpId="0" animBg="1"/>
      <p:bldP spid="180" grpId="0" animBg="1"/>
      <p:bldP spid="181" grpId="0" animBg="1"/>
      <p:bldP spid="184" grpId="0" animBg="1"/>
      <p:bldP spid="185" grpId="0" animBg="1"/>
      <p:bldP spid="186" grpId="0" animBg="1"/>
      <p:bldP spid="189" grpId="0" animBg="1"/>
      <p:bldP spid="190" grpId="0" animBg="1"/>
      <p:bldP spid="191" grpId="0" animBg="1"/>
      <p:bldP spid="194" grpId="0" animBg="1"/>
      <p:bldP spid="195" grpId="0" animBg="1"/>
      <p:bldP spid="196" grpId="0" animBg="1"/>
      <p:bldP spid="199" grpId="0" animBg="1"/>
      <p:bldP spid="200" grpId="0" animBg="1"/>
      <p:bldP spid="201" grpId="0" animBg="1"/>
      <p:bldP spid="204" grpId="0" animBg="1"/>
      <p:bldP spid="205" grpId="0"/>
      <p:bldP spid="205" grpId="1"/>
      <p:bldP spid="206" grpId="0"/>
      <p:bldP spid="206" grpId="1"/>
      <p:bldP spid="207" grpId="0"/>
      <p:bldP spid="207" grpId="1"/>
      <p:bldP spid="208" grpId="0"/>
      <p:bldP spid="208" grpId="1"/>
      <p:bldP spid="209" grpId="0"/>
      <p:bldP spid="209" grpId="1"/>
      <p:bldP spid="210" grpId="0"/>
      <p:bldP spid="210" grpId="1"/>
      <p:bldP spid="211" grpId="0"/>
      <p:bldP spid="211" grpId="1"/>
      <p:bldP spid="212" grpId="0"/>
      <p:bldP spid="212" grpId="1"/>
      <p:bldP spid="213" grpId="0"/>
      <p:bldP spid="213" grpId="1"/>
      <p:bldP spid="214" grpId="0"/>
      <p:bldP spid="214" grpId="1"/>
      <p:bldP spid="215" grpId="0"/>
      <p:bldP spid="215" grpId="1"/>
      <p:bldP spid="216" grpId="0"/>
      <p:bldP spid="216" grpId="1"/>
      <p:bldP spid="217" grpId="0"/>
      <p:bldP spid="217" grpId="1"/>
      <p:bldP spid="218" grpId="0"/>
      <p:bldP spid="218" grpId="1"/>
      <p:bldP spid="219" grpId="0"/>
      <p:bldP spid="219" grpId="1"/>
      <p:bldP spid="220" grpId="0"/>
      <p:bldP spid="220" grpId="1"/>
      <p:bldP spid="221" grpId="0"/>
      <p:bldP spid="221" grpId="1"/>
      <p:bldP spid="222" grpId="0"/>
      <p:bldP spid="222" grpId="1"/>
      <p:bldP spid="223" grpId="0"/>
      <p:bldP spid="223" grpId="1"/>
      <p:bldP spid="224" grpId="0"/>
      <p:bldP spid="224" grpId="1"/>
      <p:bldP spid="225" grpId="0"/>
      <p:bldP spid="225" grpId="1"/>
      <p:bldP spid="226" grpId="0"/>
      <p:bldP spid="226" grpId="1"/>
      <p:bldP spid="227" grpId="0"/>
      <p:bldP spid="227" grpId="1"/>
      <p:bldP spid="228" grpId="0"/>
      <p:bldP spid="228" grpId="1"/>
      <p:bldP spid="229" grpId="0"/>
      <p:bldP spid="229" grpId="1"/>
      <p:bldP spid="230" grpId="0"/>
      <p:bldP spid="230" grpId="1"/>
      <p:bldP spid="231" grpId="0"/>
      <p:bldP spid="231" grpId="1"/>
      <p:bldP spid="232" grpId="0"/>
      <p:bldP spid="232" grpId="1"/>
      <p:bldP spid="233" grpId="0"/>
      <p:bldP spid="233" grpId="1"/>
      <p:bldP spid="234" grpId="0"/>
      <p:bldP spid="234" grpId="1"/>
      <p:bldP spid="235" grpId="0"/>
      <p:bldP spid="235" grpId="1"/>
      <p:bldP spid="236" grpId="0"/>
      <p:bldP spid="236" grpId="1"/>
      <p:bldP spid="237" grpId="0"/>
      <p:bldP spid="237" grpId="1"/>
      <p:bldP spid="238" grpId="0"/>
      <p:bldP spid="238" grpId="1"/>
      <p:bldP spid="239" grpId="0"/>
      <p:bldP spid="239" grpId="1"/>
      <p:bldP spid="240" grpId="0"/>
      <p:bldP spid="240" grpId="1"/>
      <p:bldP spid="241" grpId="0"/>
      <p:bldP spid="241" grpId="1"/>
      <p:bldP spid="242" grpId="0"/>
      <p:bldP spid="242" grpId="1"/>
      <p:bldP spid="243" grpId="0"/>
      <p:bldP spid="243" grpId="1"/>
      <p:bldP spid="244" grpId="0"/>
      <p:bldP spid="244" grpId="1"/>
      <p:bldP spid="245" grpId="0"/>
      <p:bldP spid="245" grpId="1"/>
      <p:bldP spid="246" grpId="0"/>
      <p:bldP spid="246" grpId="1"/>
      <p:bldP spid="247" grpId="0"/>
      <p:bldP spid="247" grpId="1"/>
      <p:bldP spid="248" grpId="0"/>
      <p:bldP spid="248" grpId="1"/>
      <p:bldP spid="249" grpId="0"/>
      <p:bldP spid="249" grpId="1"/>
      <p:bldP spid="250" grpId="0"/>
      <p:bldP spid="250" grpId="1"/>
      <p:bldP spid="251" grpId="0"/>
      <p:bldP spid="251" grpId="1"/>
      <p:bldP spid="252" grpId="0"/>
      <p:bldP spid="252" grpId="1"/>
      <p:bldP spid="253" grpId="0"/>
      <p:bldP spid="253" grpId="1"/>
      <p:bldP spid="2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52401"/>
            <a:ext cx="9144000" cy="764629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>
                <a:latin typeface="Mistral" pitchFamily="66" charset="0"/>
              </a:rPr>
              <a:t>                       BEŞER RİTMİK SAYMA</a:t>
            </a:r>
            <a:endParaRPr lang="tr-TR" sz="3600" dirty="0">
              <a:latin typeface="Mistral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-1008056" y="773010"/>
            <a:ext cx="1008056" cy="360050"/>
          </a:xfrm>
        </p:spPr>
        <p:txBody>
          <a:bodyPr>
            <a:normAutofit fontScale="55000" lnSpcReduction="20000"/>
          </a:bodyPr>
          <a:lstStyle/>
          <a:p>
            <a:endParaRPr lang="tr-TR" sz="3600" dirty="0">
              <a:solidFill>
                <a:schemeClr val="tx1"/>
              </a:solidFill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07380" y="989040"/>
          <a:ext cx="8950698" cy="576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8522"/>
                <a:gridCol w="878522"/>
                <a:gridCol w="878522"/>
                <a:gridCol w="878522"/>
                <a:gridCol w="878522"/>
                <a:gridCol w="878522"/>
                <a:gridCol w="878522"/>
                <a:gridCol w="878522"/>
                <a:gridCol w="878522"/>
                <a:gridCol w="1044000"/>
              </a:tblGrid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  <a:tr h="576080"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endParaRPr lang="tr-TR" sz="3000" dirty="0">
                        <a:latin typeface="Arial Black" pitchFamily="34" charset="0"/>
                      </a:endParaRPr>
                    </a:p>
                  </a:txBody>
                  <a:tcPr anchor="b"/>
                </a:tc>
              </a:tr>
            </a:tbl>
          </a:graphicData>
        </a:graphic>
      </p:graphicFrame>
      <p:sp>
        <p:nvSpPr>
          <p:cNvPr id="7" name="6 Dikdörtgen"/>
          <p:cNvSpPr/>
          <p:nvPr/>
        </p:nvSpPr>
        <p:spPr>
          <a:xfrm>
            <a:off x="50053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33873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25313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10657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75258" y="95565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874418" y="97089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773578" y="97089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611778" y="97089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526178" y="970895"/>
            <a:ext cx="4924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8210490" y="970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6355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01699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90091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278483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365351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4537432" y="15195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5436592" y="15347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6290032" y="15347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189192" y="15347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8210272" y="15347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6355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01699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90091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78483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66875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537432" y="20986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451832" y="2113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6290032" y="2113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189192" y="2113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8210272" y="2113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6355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101699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190091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278483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366875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4537432" y="2693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5436592" y="2708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6290032" y="2708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7189192" y="2708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8225512" y="2708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16355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101699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190091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278483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366875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4537432" y="32568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5436592" y="32721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6290032" y="32721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7189192" y="32721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8210272" y="327213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16355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101699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190091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278483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1" name="60 Dikdörtgen"/>
          <p:cNvSpPr/>
          <p:nvPr/>
        </p:nvSpPr>
        <p:spPr>
          <a:xfrm>
            <a:off x="366875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2" name="61 Dikdörtgen"/>
          <p:cNvSpPr/>
          <p:nvPr/>
        </p:nvSpPr>
        <p:spPr>
          <a:xfrm>
            <a:off x="4537432" y="3836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3" name="62 Dikdörtgen"/>
          <p:cNvSpPr/>
          <p:nvPr/>
        </p:nvSpPr>
        <p:spPr>
          <a:xfrm>
            <a:off x="5436592" y="3851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4" name="63 Dikdörtgen"/>
          <p:cNvSpPr/>
          <p:nvPr/>
        </p:nvSpPr>
        <p:spPr>
          <a:xfrm>
            <a:off x="6290032" y="3851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5" name="64 Dikdörtgen"/>
          <p:cNvSpPr/>
          <p:nvPr/>
        </p:nvSpPr>
        <p:spPr>
          <a:xfrm>
            <a:off x="7189192" y="3851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6" name="65 Dikdörtgen"/>
          <p:cNvSpPr/>
          <p:nvPr/>
        </p:nvSpPr>
        <p:spPr>
          <a:xfrm>
            <a:off x="8225512" y="3851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7" name="66 Dikdörtgen"/>
          <p:cNvSpPr/>
          <p:nvPr/>
        </p:nvSpPr>
        <p:spPr>
          <a:xfrm>
            <a:off x="16355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8" name="67 Dikdörtgen"/>
          <p:cNvSpPr/>
          <p:nvPr/>
        </p:nvSpPr>
        <p:spPr>
          <a:xfrm>
            <a:off x="101699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69" name="68 Dikdörtgen"/>
          <p:cNvSpPr/>
          <p:nvPr/>
        </p:nvSpPr>
        <p:spPr>
          <a:xfrm>
            <a:off x="190091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0" name="69 Dikdörtgen"/>
          <p:cNvSpPr/>
          <p:nvPr/>
        </p:nvSpPr>
        <p:spPr>
          <a:xfrm>
            <a:off x="278483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1" name="70 Dikdörtgen"/>
          <p:cNvSpPr/>
          <p:nvPr/>
        </p:nvSpPr>
        <p:spPr>
          <a:xfrm>
            <a:off x="366875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2" name="71 Dikdörtgen"/>
          <p:cNvSpPr/>
          <p:nvPr/>
        </p:nvSpPr>
        <p:spPr>
          <a:xfrm>
            <a:off x="4537432" y="4430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3" name="72 Dikdörtgen"/>
          <p:cNvSpPr/>
          <p:nvPr/>
        </p:nvSpPr>
        <p:spPr>
          <a:xfrm>
            <a:off x="543659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4" name="73 Dikdörtgen"/>
          <p:cNvSpPr/>
          <p:nvPr/>
        </p:nvSpPr>
        <p:spPr>
          <a:xfrm>
            <a:off x="629003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5" name="74 Dikdörtgen"/>
          <p:cNvSpPr/>
          <p:nvPr/>
        </p:nvSpPr>
        <p:spPr>
          <a:xfrm>
            <a:off x="718919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69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6" name="75 Dikdörtgen"/>
          <p:cNvSpPr/>
          <p:nvPr/>
        </p:nvSpPr>
        <p:spPr>
          <a:xfrm>
            <a:off x="8210272" y="4445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7" name="76 Dikdörtgen"/>
          <p:cNvSpPr/>
          <p:nvPr/>
        </p:nvSpPr>
        <p:spPr>
          <a:xfrm>
            <a:off x="16355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8" name="77 Dikdörtgen"/>
          <p:cNvSpPr/>
          <p:nvPr/>
        </p:nvSpPr>
        <p:spPr>
          <a:xfrm>
            <a:off x="101699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9" name="78 Dikdörtgen"/>
          <p:cNvSpPr/>
          <p:nvPr/>
        </p:nvSpPr>
        <p:spPr>
          <a:xfrm>
            <a:off x="190091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0" name="79 Dikdörtgen"/>
          <p:cNvSpPr/>
          <p:nvPr/>
        </p:nvSpPr>
        <p:spPr>
          <a:xfrm>
            <a:off x="278483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1" name="80 Dikdörtgen"/>
          <p:cNvSpPr/>
          <p:nvPr/>
        </p:nvSpPr>
        <p:spPr>
          <a:xfrm>
            <a:off x="366875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2" name="81 Dikdörtgen"/>
          <p:cNvSpPr/>
          <p:nvPr/>
        </p:nvSpPr>
        <p:spPr>
          <a:xfrm>
            <a:off x="4537432" y="49790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3" name="82 Dikdörtgen"/>
          <p:cNvSpPr/>
          <p:nvPr/>
        </p:nvSpPr>
        <p:spPr>
          <a:xfrm>
            <a:off x="5436592" y="4994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4" name="83 Dikdörtgen"/>
          <p:cNvSpPr/>
          <p:nvPr/>
        </p:nvSpPr>
        <p:spPr>
          <a:xfrm>
            <a:off x="6290032" y="4994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5" name="84 Dikdörtgen"/>
          <p:cNvSpPr/>
          <p:nvPr/>
        </p:nvSpPr>
        <p:spPr>
          <a:xfrm>
            <a:off x="7189192" y="4994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79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8225512" y="4994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7" name="86 Dikdörtgen"/>
          <p:cNvSpPr/>
          <p:nvPr/>
        </p:nvSpPr>
        <p:spPr>
          <a:xfrm>
            <a:off x="16355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8" name="87 Dikdörtgen"/>
          <p:cNvSpPr/>
          <p:nvPr/>
        </p:nvSpPr>
        <p:spPr>
          <a:xfrm>
            <a:off x="101699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89" name="88 Dikdörtgen"/>
          <p:cNvSpPr/>
          <p:nvPr/>
        </p:nvSpPr>
        <p:spPr>
          <a:xfrm>
            <a:off x="190091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0" name="89 Dikdörtgen"/>
          <p:cNvSpPr/>
          <p:nvPr/>
        </p:nvSpPr>
        <p:spPr>
          <a:xfrm>
            <a:off x="278483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1" name="90 Dikdörtgen"/>
          <p:cNvSpPr/>
          <p:nvPr/>
        </p:nvSpPr>
        <p:spPr>
          <a:xfrm>
            <a:off x="366875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2" name="91 Dikdörtgen"/>
          <p:cNvSpPr/>
          <p:nvPr/>
        </p:nvSpPr>
        <p:spPr>
          <a:xfrm>
            <a:off x="4537432" y="557337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3" name="92 Dikdörtgen"/>
          <p:cNvSpPr/>
          <p:nvPr/>
        </p:nvSpPr>
        <p:spPr>
          <a:xfrm>
            <a:off x="5436592" y="5588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4" name="93 Dikdörtgen"/>
          <p:cNvSpPr/>
          <p:nvPr/>
        </p:nvSpPr>
        <p:spPr>
          <a:xfrm>
            <a:off x="6290032" y="5588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5" name="94 Dikdörtgen"/>
          <p:cNvSpPr/>
          <p:nvPr/>
        </p:nvSpPr>
        <p:spPr>
          <a:xfrm>
            <a:off x="7189192" y="5588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6" name="95 Dikdörtgen"/>
          <p:cNvSpPr/>
          <p:nvPr/>
        </p:nvSpPr>
        <p:spPr>
          <a:xfrm>
            <a:off x="8210272" y="558861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90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7" name="96 Dikdörtgen"/>
          <p:cNvSpPr/>
          <p:nvPr/>
        </p:nvSpPr>
        <p:spPr>
          <a:xfrm>
            <a:off x="16355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91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8" name="97 Dikdörtgen"/>
          <p:cNvSpPr/>
          <p:nvPr/>
        </p:nvSpPr>
        <p:spPr>
          <a:xfrm>
            <a:off x="101699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92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9" name="98 Dikdörtgen"/>
          <p:cNvSpPr/>
          <p:nvPr/>
        </p:nvSpPr>
        <p:spPr>
          <a:xfrm>
            <a:off x="190091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93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0" name="99 Dikdörtgen"/>
          <p:cNvSpPr/>
          <p:nvPr/>
        </p:nvSpPr>
        <p:spPr>
          <a:xfrm>
            <a:off x="278483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94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1" name="100 Dikdörtgen"/>
          <p:cNvSpPr/>
          <p:nvPr/>
        </p:nvSpPr>
        <p:spPr>
          <a:xfrm>
            <a:off x="366875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95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2" name="101 Dikdörtgen"/>
          <p:cNvSpPr/>
          <p:nvPr/>
        </p:nvSpPr>
        <p:spPr>
          <a:xfrm>
            <a:off x="4537432" y="613725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96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3" name="102 Dikdörtgen"/>
          <p:cNvSpPr/>
          <p:nvPr/>
        </p:nvSpPr>
        <p:spPr>
          <a:xfrm>
            <a:off x="5436592" y="61524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97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4" name="103 Dikdörtgen"/>
          <p:cNvSpPr/>
          <p:nvPr/>
        </p:nvSpPr>
        <p:spPr>
          <a:xfrm>
            <a:off x="6290032" y="61524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98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5" name="104 Dikdörtgen"/>
          <p:cNvSpPr/>
          <p:nvPr/>
        </p:nvSpPr>
        <p:spPr>
          <a:xfrm>
            <a:off x="7189192" y="6152495"/>
            <a:ext cx="8002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99</a:t>
            </a:r>
            <a:endParaRPr lang="tr-TR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6" name="105 Dikdörtgen"/>
          <p:cNvSpPr/>
          <p:nvPr/>
        </p:nvSpPr>
        <p:spPr>
          <a:xfrm>
            <a:off x="8092440" y="6194643"/>
            <a:ext cx="819860" cy="663357"/>
          </a:xfrm>
          <a:prstGeom prst="rect">
            <a:avLst/>
          </a:prstGeom>
          <a:noFill/>
        </p:spPr>
        <p:txBody>
          <a:bodyPr wrap="none" lIns="36000" tIns="45720" rIns="36000" bIns="45720">
            <a:normAutofit/>
          </a:bodyPr>
          <a:lstStyle/>
          <a:p>
            <a:pPr algn="ctr"/>
            <a:r>
              <a:rPr lang="tr-TR" sz="3600" b="1" kern="100" cap="none" spc="-1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100</a:t>
            </a:r>
            <a:endParaRPr lang="tr-TR" sz="3600" b="1" kern="100" cap="none" spc="-1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107" name="106 Yuvarlatılmış Dikdörtgen"/>
          <p:cNvSpPr/>
          <p:nvPr/>
        </p:nvSpPr>
        <p:spPr>
          <a:xfrm>
            <a:off x="3650533" y="987679"/>
            <a:ext cx="864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0" name="259 Yuvarlatılmış Dikdörtgen"/>
          <p:cNvSpPr/>
          <p:nvPr/>
        </p:nvSpPr>
        <p:spPr>
          <a:xfrm>
            <a:off x="8036108" y="1010731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1" name="260 Yuvarlatılmış Dikdörtgen"/>
          <p:cNvSpPr/>
          <p:nvPr/>
        </p:nvSpPr>
        <p:spPr>
          <a:xfrm>
            <a:off x="3623604" y="1570384"/>
            <a:ext cx="863872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2" name="261 Yuvarlatılmış Dikdörtgen"/>
          <p:cNvSpPr/>
          <p:nvPr/>
        </p:nvSpPr>
        <p:spPr>
          <a:xfrm>
            <a:off x="8032959" y="1576788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3" name="262 Yuvarlatılmış Dikdörtgen"/>
          <p:cNvSpPr/>
          <p:nvPr/>
        </p:nvSpPr>
        <p:spPr>
          <a:xfrm>
            <a:off x="3622324" y="2145404"/>
            <a:ext cx="863872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4" name="263 Yuvarlatılmış Dikdörtgen"/>
          <p:cNvSpPr/>
          <p:nvPr/>
        </p:nvSpPr>
        <p:spPr>
          <a:xfrm>
            <a:off x="8031679" y="2151808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5" name="264 Yuvarlatılmış Dikdörtgen"/>
          <p:cNvSpPr/>
          <p:nvPr/>
        </p:nvSpPr>
        <p:spPr>
          <a:xfrm>
            <a:off x="3621044" y="2720424"/>
            <a:ext cx="863872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6" name="265 Yuvarlatılmış Dikdörtgen"/>
          <p:cNvSpPr/>
          <p:nvPr/>
        </p:nvSpPr>
        <p:spPr>
          <a:xfrm>
            <a:off x="8030399" y="2726828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7" name="266 Yuvarlatılmış Dikdörtgen"/>
          <p:cNvSpPr/>
          <p:nvPr/>
        </p:nvSpPr>
        <p:spPr>
          <a:xfrm>
            <a:off x="3627448" y="3303128"/>
            <a:ext cx="863872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8" name="267 Yuvarlatılmış Dikdörtgen"/>
          <p:cNvSpPr/>
          <p:nvPr/>
        </p:nvSpPr>
        <p:spPr>
          <a:xfrm>
            <a:off x="8036803" y="3309532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9" name="268 Yuvarlatılmış Dikdörtgen"/>
          <p:cNvSpPr/>
          <p:nvPr/>
        </p:nvSpPr>
        <p:spPr>
          <a:xfrm>
            <a:off x="3633852" y="3878148"/>
            <a:ext cx="863872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0" name="269 Yuvarlatılmış Dikdörtgen"/>
          <p:cNvSpPr/>
          <p:nvPr/>
        </p:nvSpPr>
        <p:spPr>
          <a:xfrm>
            <a:off x="8043207" y="3884552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1" name="270 Yuvarlatılmış Dikdörtgen"/>
          <p:cNvSpPr/>
          <p:nvPr/>
        </p:nvSpPr>
        <p:spPr>
          <a:xfrm>
            <a:off x="3632572" y="4460852"/>
            <a:ext cx="863872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2" name="271 Yuvarlatılmış Dikdörtgen"/>
          <p:cNvSpPr/>
          <p:nvPr/>
        </p:nvSpPr>
        <p:spPr>
          <a:xfrm>
            <a:off x="8041927" y="4467256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3" name="272 Yuvarlatılmış Dikdörtgen"/>
          <p:cNvSpPr/>
          <p:nvPr/>
        </p:nvSpPr>
        <p:spPr>
          <a:xfrm>
            <a:off x="3623608" y="5035872"/>
            <a:ext cx="863872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4" name="273 Yuvarlatılmış Dikdörtgen"/>
          <p:cNvSpPr/>
          <p:nvPr/>
        </p:nvSpPr>
        <p:spPr>
          <a:xfrm>
            <a:off x="8032963" y="5042276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5" name="274 Yuvarlatılmış Dikdörtgen"/>
          <p:cNvSpPr/>
          <p:nvPr/>
        </p:nvSpPr>
        <p:spPr>
          <a:xfrm>
            <a:off x="3622328" y="5603208"/>
            <a:ext cx="863872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6" name="275 Yuvarlatılmış Dikdörtgen"/>
          <p:cNvSpPr/>
          <p:nvPr/>
        </p:nvSpPr>
        <p:spPr>
          <a:xfrm>
            <a:off x="8031683" y="5609612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7" name="276 Yuvarlatılmış Dikdörtgen"/>
          <p:cNvSpPr/>
          <p:nvPr/>
        </p:nvSpPr>
        <p:spPr>
          <a:xfrm>
            <a:off x="3621048" y="6178228"/>
            <a:ext cx="863872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8" name="277 Yuvarlatılmış Dikdörtgen"/>
          <p:cNvSpPr/>
          <p:nvPr/>
        </p:nvSpPr>
        <p:spPr>
          <a:xfrm>
            <a:off x="8030403" y="6184632"/>
            <a:ext cx="1008000" cy="5580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9" name="278 Dikdörtgen"/>
          <p:cNvSpPr/>
          <p:nvPr/>
        </p:nvSpPr>
        <p:spPr>
          <a:xfrm>
            <a:off x="7441281" y="-276625"/>
            <a:ext cx="8082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0" name="279 Dikdörtgen"/>
          <p:cNvSpPr/>
          <p:nvPr/>
        </p:nvSpPr>
        <p:spPr>
          <a:xfrm>
            <a:off x="6715845" y="-270222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1" name="280 Dikdörtgen"/>
          <p:cNvSpPr/>
          <p:nvPr/>
        </p:nvSpPr>
        <p:spPr>
          <a:xfrm>
            <a:off x="6714565" y="-271502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2" name="281 Dikdörtgen"/>
          <p:cNvSpPr/>
          <p:nvPr/>
        </p:nvSpPr>
        <p:spPr>
          <a:xfrm>
            <a:off x="6728653" y="-257414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3" name="282 Dikdörtgen"/>
          <p:cNvSpPr/>
          <p:nvPr/>
        </p:nvSpPr>
        <p:spPr>
          <a:xfrm>
            <a:off x="6735057" y="-258694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4" name="283 Dikdörtgen"/>
          <p:cNvSpPr/>
          <p:nvPr/>
        </p:nvSpPr>
        <p:spPr>
          <a:xfrm>
            <a:off x="6735056" y="-251010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5" name="284 Dikdörtgen"/>
          <p:cNvSpPr/>
          <p:nvPr/>
        </p:nvSpPr>
        <p:spPr>
          <a:xfrm>
            <a:off x="6750006" y="-257320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6" name="285 Dikdörtgen"/>
          <p:cNvSpPr/>
          <p:nvPr/>
        </p:nvSpPr>
        <p:spPr>
          <a:xfrm>
            <a:off x="6750005" y="-278594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7" name="286 Dikdörtgen"/>
          <p:cNvSpPr/>
          <p:nvPr/>
        </p:nvSpPr>
        <p:spPr>
          <a:xfrm>
            <a:off x="6742919" y="-275051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8" name="287 Dikdörtgen"/>
          <p:cNvSpPr/>
          <p:nvPr/>
        </p:nvSpPr>
        <p:spPr>
          <a:xfrm>
            <a:off x="6742915" y="-264415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9" name="288 Dikdörtgen"/>
          <p:cNvSpPr/>
          <p:nvPr/>
        </p:nvSpPr>
        <p:spPr>
          <a:xfrm>
            <a:off x="6742917" y="-264419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0" name="289 Dikdörtgen"/>
          <p:cNvSpPr/>
          <p:nvPr/>
        </p:nvSpPr>
        <p:spPr>
          <a:xfrm>
            <a:off x="6732285" y="-264420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1" name="290 Dikdörtgen"/>
          <p:cNvSpPr/>
          <p:nvPr/>
        </p:nvSpPr>
        <p:spPr>
          <a:xfrm>
            <a:off x="6732283" y="-264418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2" name="291 Dikdörtgen"/>
          <p:cNvSpPr/>
          <p:nvPr/>
        </p:nvSpPr>
        <p:spPr>
          <a:xfrm>
            <a:off x="6764182" y="-264419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3" name="292 Dikdörtgen"/>
          <p:cNvSpPr/>
          <p:nvPr/>
        </p:nvSpPr>
        <p:spPr>
          <a:xfrm>
            <a:off x="6764180" y="-264420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4" name="293 Dikdörtgen"/>
          <p:cNvSpPr/>
          <p:nvPr/>
        </p:nvSpPr>
        <p:spPr>
          <a:xfrm>
            <a:off x="6753552" y="-264418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5" name="294 Dikdörtgen"/>
          <p:cNvSpPr/>
          <p:nvPr/>
        </p:nvSpPr>
        <p:spPr>
          <a:xfrm>
            <a:off x="6753552" y="-264416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6" name="295 Dikdörtgen"/>
          <p:cNvSpPr/>
          <p:nvPr/>
        </p:nvSpPr>
        <p:spPr>
          <a:xfrm>
            <a:off x="6764180" y="-264420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7" name="296 Dikdörtgen"/>
          <p:cNvSpPr/>
          <p:nvPr/>
        </p:nvSpPr>
        <p:spPr>
          <a:xfrm>
            <a:off x="6774815" y="-264417"/>
            <a:ext cx="161364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95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8" name="297 Dikdörtgen"/>
          <p:cNvSpPr/>
          <p:nvPr/>
        </p:nvSpPr>
        <p:spPr>
          <a:xfrm>
            <a:off x="6188147" y="-264420"/>
            <a:ext cx="21471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</a:t>
            </a:r>
            <a:endParaRPr lang="tr-TR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5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350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45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550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65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75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85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95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5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1000"/>
                            </p:stCondLst>
                            <p:childTnLst>
                              <p:par>
                                <p:cTn id="19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15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9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25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350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4000"/>
                            </p:stCondLst>
                            <p:childTnLst>
                              <p:par>
                                <p:cTn id="20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4500"/>
                            </p:stCondLst>
                            <p:childTnLst>
                              <p:par>
                                <p:cTn id="2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5000"/>
                            </p:stCondLst>
                            <p:childTnLst>
                              <p:par>
                                <p:cTn id="2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550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6000"/>
                            </p:stCondLst>
                            <p:childTnLst>
                              <p:par>
                                <p:cTn id="2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36500"/>
                            </p:stCondLst>
                            <p:childTnLst>
                              <p:par>
                                <p:cTn id="2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7000"/>
                            </p:stCondLst>
                            <p:childTnLst>
                              <p:par>
                                <p:cTn id="2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7500"/>
                            </p:stCondLst>
                            <p:childTnLst>
                              <p:par>
                                <p:cTn id="2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38000"/>
                            </p:stCondLst>
                            <p:childTnLst>
                              <p:par>
                                <p:cTn id="2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38500"/>
                            </p:stCondLst>
                            <p:childTnLst>
                              <p:par>
                                <p:cTn id="2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9000"/>
                            </p:stCondLst>
                            <p:childTnLst>
                              <p:par>
                                <p:cTn id="2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39500"/>
                            </p:stCondLst>
                            <p:childTnLst>
                              <p:par>
                                <p:cTn id="2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2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0500"/>
                            </p:stCondLst>
                            <p:childTnLst>
                              <p:par>
                                <p:cTn id="24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1000"/>
                            </p:stCondLst>
                            <p:childTnLst>
                              <p:par>
                                <p:cTn id="25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41500"/>
                            </p:stCondLst>
                            <p:childTnLst>
                              <p:par>
                                <p:cTn id="25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25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425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43000"/>
                            </p:stCondLst>
                            <p:childTnLst>
                              <p:par>
                                <p:cTn id="2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43500"/>
                            </p:stCondLst>
                            <p:childTnLst>
                              <p:par>
                                <p:cTn id="2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44000"/>
                            </p:stCondLst>
                            <p:childTnLst>
                              <p:par>
                                <p:cTn id="26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4450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45000"/>
                            </p:stCondLst>
                            <p:childTnLst>
                              <p:par>
                                <p:cTn id="27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45500"/>
                            </p:stCondLst>
                            <p:childTnLst>
                              <p:par>
                                <p:cTn id="2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46000"/>
                            </p:stCondLst>
                            <p:childTnLst>
                              <p:par>
                                <p:cTn id="28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46500"/>
                            </p:stCondLst>
                            <p:childTnLst>
                              <p:par>
                                <p:cTn id="2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47000"/>
                            </p:stCondLst>
                            <p:childTnLst>
                              <p:par>
                                <p:cTn id="28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47500"/>
                            </p:stCondLst>
                            <p:childTnLst>
                              <p:par>
                                <p:cTn id="29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48500"/>
                            </p:stCondLst>
                            <p:childTnLst>
                              <p:par>
                                <p:cTn id="29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49000"/>
                            </p:stCondLst>
                            <p:childTnLst>
                              <p:par>
                                <p:cTn id="29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49500"/>
                            </p:stCondLst>
                            <p:childTnLst>
                              <p:par>
                                <p:cTn id="30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500"/>
                            </p:stCondLst>
                            <p:childTnLst>
                              <p:par>
                                <p:cTn id="3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500"/>
                            </p:stCondLst>
                            <p:childTnLst>
                              <p:par>
                                <p:cTn id="3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15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000"/>
                            </p:stCondLst>
                            <p:childTnLst>
                              <p:par>
                                <p:cTn id="32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3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500"/>
                            </p:stCondLst>
                            <p:childTnLst>
                              <p:par>
                                <p:cTn id="3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4000"/>
                            </p:stCondLst>
                            <p:childTnLst>
                              <p:par>
                                <p:cTn id="34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5000"/>
                            </p:stCondLst>
                            <p:childTnLst>
                              <p:par>
                                <p:cTn id="35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5500"/>
                            </p:stCondLst>
                            <p:childTnLst>
                              <p:par>
                                <p:cTn id="3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6000"/>
                            </p:stCondLst>
                            <p:childTnLst>
                              <p:par>
                                <p:cTn id="36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6500"/>
                            </p:stCondLst>
                            <p:childTnLst>
                              <p:par>
                                <p:cTn id="37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7000"/>
                            </p:stCondLst>
                            <p:childTnLst>
                              <p:par>
                                <p:cTn id="37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75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8500"/>
                            </p:stCondLst>
                            <p:childTnLst>
                              <p:par>
                                <p:cTn id="39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9000"/>
                            </p:stCondLst>
                            <p:childTnLst>
                              <p:par>
                                <p:cTn id="39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9500"/>
                            </p:stCondLst>
                            <p:childTnLst>
                              <p:par>
                                <p:cTn id="40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4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4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4500"/>
                            </p:stCondLst>
                            <p:childTnLst>
                              <p:par>
                                <p:cTn id="45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4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6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16500"/>
                            </p:stCondLst>
                            <p:childTnLst>
                              <p:par>
                                <p:cTn id="47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47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17500"/>
                            </p:stCondLst>
                            <p:childTnLst>
                              <p:par>
                                <p:cTn id="48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8000"/>
                            </p:stCondLst>
                            <p:childTnLst>
                              <p:par>
                                <p:cTn id="48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18500"/>
                            </p:stCondLst>
                            <p:childTnLst>
                              <p:par>
                                <p:cTn id="49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19000"/>
                            </p:stCondLst>
                            <p:childTnLst>
                              <p:par>
                                <p:cTn id="498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build="allAtOnce"/>
      <p:bldP spid="11" grpId="0"/>
      <p:bldP spid="11" grpId="1"/>
      <p:bldP spid="12" grpId="0"/>
      <p:bldP spid="13" grpId="0"/>
      <p:bldP spid="14" grpId="0"/>
      <p:bldP spid="15" grpId="0"/>
      <p:bldP spid="16" grpId="0"/>
      <p:bldP spid="16" grpId="1"/>
      <p:bldP spid="17" grpId="0"/>
      <p:bldP spid="18" grpId="0"/>
      <p:bldP spid="19" grpId="0"/>
      <p:bldP spid="20" grpId="0"/>
      <p:bldP spid="21" grpId="0"/>
      <p:bldP spid="21" grpId="1"/>
      <p:bldP spid="22" grpId="0"/>
      <p:bldP spid="23" grpId="0"/>
      <p:bldP spid="24" grpId="0"/>
      <p:bldP spid="25" grpId="0"/>
      <p:bldP spid="26" grpId="0"/>
      <p:bldP spid="26" grpId="1"/>
      <p:bldP spid="27" grpId="0"/>
      <p:bldP spid="28" grpId="0"/>
      <p:bldP spid="29" grpId="0"/>
      <p:bldP spid="30" grpId="0"/>
      <p:bldP spid="31" grpId="0"/>
      <p:bldP spid="31" grpId="1"/>
      <p:bldP spid="32" grpId="0"/>
      <p:bldP spid="33" grpId="0"/>
      <p:bldP spid="34" grpId="0"/>
      <p:bldP spid="35" grpId="0"/>
      <p:bldP spid="36" grpId="0"/>
      <p:bldP spid="36" grpId="1"/>
      <p:bldP spid="37" grpId="0"/>
      <p:bldP spid="38" grpId="0"/>
      <p:bldP spid="39" grpId="0"/>
      <p:bldP spid="40" grpId="0"/>
      <p:bldP spid="41" grpId="0"/>
      <p:bldP spid="41" grpId="1"/>
      <p:bldP spid="42" grpId="0"/>
      <p:bldP spid="43" grpId="0"/>
      <p:bldP spid="44" grpId="0"/>
      <p:bldP spid="45" grpId="0"/>
      <p:bldP spid="46" grpId="0"/>
      <p:bldP spid="46" grpId="1"/>
      <p:bldP spid="47" grpId="0"/>
      <p:bldP spid="48" grpId="0"/>
      <p:bldP spid="49" grpId="0"/>
      <p:bldP spid="50" grpId="0"/>
      <p:bldP spid="51" grpId="0"/>
      <p:bldP spid="51" grpId="1"/>
      <p:bldP spid="52" grpId="0"/>
      <p:bldP spid="53" grpId="0"/>
      <p:bldP spid="54" grpId="0"/>
      <p:bldP spid="55" grpId="0"/>
      <p:bldP spid="56" grpId="0"/>
      <p:bldP spid="56" grpId="1"/>
      <p:bldP spid="57" grpId="0"/>
      <p:bldP spid="58" grpId="0"/>
      <p:bldP spid="59" grpId="0"/>
      <p:bldP spid="60" grpId="0"/>
      <p:bldP spid="61" grpId="0"/>
      <p:bldP spid="61" grpId="1"/>
      <p:bldP spid="62" grpId="0"/>
      <p:bldP spid="63" grpId="0"/>
      <p:bldP spid="64" grpId="0"/>
      <p:bldP spid="65" grpId="0"/>
      <p:bldP spid="66" grpId="0"/>
      <p:bldP spid="66" grpId="1"/>
      <p:bldP spid="67" grpId="0"/>
      <p:bldP spid="68" grpId="0"/>
      <p:bldP spid="69" grpId="0"/>
      <p:bldP spid="70" grpId="0"/>
      <p:bldP spid="71" grpId="0"/>
      <p:bldP spid="71" grpId="1"/>
      <p:bldP spid="72" grpId="0"/>
      <p:bldP spid="73" grpId="0"/>
      <p:bldP spid="74" grpId="0"/>
      <p:bldP spid="75" grpId="0"/>
      <p:bldP spid="76" grpId="0"/>
      <p:bldP spid="76" grpId="1"/>
      <p:bldP spid="77" grpId="0"/>
      <p:bldP spid="78" grpId="0"/>
      <p:bldP spid="79" grpId="0"/>
      <p:bldP spid="80" grpId="0"/>
      <p:bldP spid="81" grpId="0"/>
      <p:bldP spid="81" grpId="1"/>
      <p:bldP spid="82" grpId="0"/>
      <p:bldP spid="83" grpId="0"/>
      <p:bldP spid="84" grpId="0"/>
      <p:bldP spid="85" grpId="0"/>
      <p:bldP spid="86" grpId="0"/>
      <p:bldP spid="86" grpId="1"/>
      <p:bldP spid="87" grpId="0"/>
      <p:bldP spid="88" grpId="0"/>
      <p:bldP spid="89" grpId="0"/>
      <p:bldP spid="90" grpId="0"/>
      <p:bldP spid="91" grpId="0"/>
      <p:bldP spid="91" grpId="1"/>
      <p:bldP spid="92" grpId="0"/>
      <p:bldP spid="93" grpId="0"/>
      <p:bldP spid="94" grpId="0"/>
      <p:bldP spid="95" grpId="0"/>
      <p:bldP spid="96" grpId="0"/>
      <p:bldP spid="96" grpId="1"/>
      <p:bldP spid="97" grpId="0"/>
      <p:bldP spid="98" grpId="0"/>
      <p:bldP spid="99" grpId="0"/>
      <p:bldP spid="100" grpId="0"/>
      <p:bldP spid="101" grpId="0"/>
      <p:bldP spid="101" grpId="1"/>
      <p:bldP spid="102" grpId="0"/>
      <p:bldP spid="103" grpId="0"/>
      <p:bldP spid="104" grpId="0"/>
      <p:bldP spid="105" grpId="0"/>
      <p:bldP spid="106" grpId="0"/>
      <p:bldP spid="106" grpId="1"/>
      <p:bldP spid="107" grpId="0" animBg="1"/>
      <p:bldP spid="260" grpId="0" animBg="1"/>
      <p:bldP spid="261" grpId="0" animBg="1"/>
      <p:bldP spid="262" grpId="0" animBg="1"/>
      <p:bldP spid="263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/>
      <p:bldP spid="279" grpId="1"/>
      <p:bldP spid="280" grpId="0"/>
      <p:bldP spid="280" grpId="1"/>
      <p:bldP spid="281" grpId="0"/>
      <p:bldP spid="281" grpId="1"/>
      <p:bldP spid="282" grpId="0"/>
      <p:bldP spid="282" grpId="1"/>
      <p:bldP spid="283" grpId="0"/>
      <p:bldP spid="283" grpId="1"/>
      <p:bldP spid="284" grpId="1"/>
      <p:bldP spid="285" grpId="0"/>
      <p:bldP spid="285" grpId="1"/>
      <p:bldP spid="286" grpId="0"/>
      <p:bldP spid="286" grpId="1"/>
      <p:bldP spid="287" grpId="0"/>
      <p:bldP spid="287" grpId="1"/>
      <p:bldP spid="288" grpId="0"/>
      <p:bldP spid="288" grpId="1"/>
      <p:bldP spid="289" grpId="0"/>
      <p:bldP spid="289" grpId="1"/>
      <p:bldP spid="290" grpId="0"/>
      <p:bldP spid="290" grpId="1"/>
      <p:bldP spid="291" grpId="0"/>
      <p:bldP spid="291" grpId="1"/>
      <p:bldP spid="292" grpId="0"/>
      <p:bldP spid="292" grpId="1"/>
      <p:bldP spid="293" grpId="0"/>
      <p:bldP spid="293" grpId="1"/>
      <p:bldP spid="294" grpId="0"/>
      <p:bldP spid="294" grpId="1"/>
      <p:bldP spid="295" grpId="0"/>
      <p:bldP spid="295" grpId="1"/>
      <p:bldP spid="296" grpId="0"/>
      <p:bldP spid="296" grpId="1"/>
      <p:bldP spid="297" grpId="0"/>
      <p:bldP spid="297" grpId="1"/>
      <p:bldP spid="2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925"/>
          </a:xfrm>
        </p:spPr>
        <p:txBody>
          <a:bodyPr>
            <a:no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Mistral" pitchFamily="66" charset="0"/>
              </a:rPr>
              <a:t>ÜÇER RİTMİK SAYMA</a:t>
            </a:r>
            <a:endParaRPr lang="tr-TR" sz="4800" dirty="0">
              <a:solidFill>
                <a:srgbClr val="FF0000"/>
              </a:solidFill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72952" y="1009865"/>
          <a:ext cx="8679978" cy="4039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6663"/>
                <a:gridCol w="1446663"/>
                <a:gridCol w="1446663"/>
                <a:gridCol w="1446663"/>
                <a:gridCol w="1446663"/>
                <a:gridCol w="1446663"/>
              </a:tblGrid>
              <a:tr h="8079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0796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0796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0796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079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4156129" y="4539231"/>
            <a:ext cx="115929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878555" y="747428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300219" y="749700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844693" y="738325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236763" y="724678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24368" y="738326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8171031" y="738328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883127" y="1543547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291121" y="1532172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819671" y="1518525"/>
            <a:ext cx="7040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720041" y="1532173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207654" y="1532174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683910" y="1534446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52753" y="2378347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13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747099" y="2366972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302945" y="2353325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4722313" y="2366973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209926" y="2366974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17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7686182" y="2369246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355025" y="3172203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749371" y="3160828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3305217" y="3147181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21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4724585" y="3160829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22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212198" y="3160830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23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688454" y="3163102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24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355143" y="3977426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25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1749489" y="3966051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26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3305335" y="3952404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4724703" y="3966052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28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212316" y="3966053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29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7688572" y="3968325"/>
            <a:ext cx="12234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</a:t>
            </a:r>
            <a:endParaRPr lang="tr-TR" sz="8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3176304" y="1021858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Yuvarlatılmış Dikdörtgen"/>
          <p:cNvSpPr/>
          <p:nvPr/>
        </p:nvSpPr>
        <p:spPr>
          <a:xfrm>
            <a:off x="7519041" y="1023182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Yuvarlatılmış Dikdörtgen"/>
          <p:cNvSpPr/>
          <p:nvPr/>
        </p:nvSpPr>
        <p:spPr>
          <a:xfrm>
            <a:off x="3178954" y="1827588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Yuvarlatılmış Dikdörtgen"/>
          <p:cNvSpPr/>
          <p:nvPr/>
        </p:nvSpPr>
        <p:spPr>
          <a:xfrm>
            <a:off x="7513740" y="1828911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Yuvarlatılmış Dikdörtgen"/>
          <p:cNvSpPr/>
          <p:nvPr/>
        </p:nvSpPr>
        <p:spPr>
          <a:xfrm>
            <a:off x="3180285" y="2631970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Yuvarlatılmış Dikdörtgen"/>
          <p:cNvSpPr/>
          <p:nvPr/>
        </p:nvSpPr>
        <p:spPr>
          <a:xfrm>
            <a:off x="7515071" y="2633293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Yuvarlatılmış Dikdörtgen"/>
          <p:cNvSpPr/>
          <p:nvPr/>
        </p:nvSpPr>
        <p:spPr>
          <a:xfrm>
            <a:off x="3173665" y="3444303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Yuvarlatılmış Dikdörtgen"/>
          <p:cNvSpPr/>
          <p:nvPr/>
        </p:nvSpPr>
        <p:spPr>
          <a:xfrm>
            <a:off x="7508451" y="3445626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Yuvarlatılmış Dikdörtgen"/>
          <p:cNvSpPr/>
          <p:nvPr/>
        </p:nvSpPr>
        <p:spPr>
          <a:xfrm>
            <a:off x="3174996" y="4248685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Yuvarlatılmış Dikdörtgen"/>
          <p:cNvSpPr/>
          <p:nvPr/>
        </p:nvSpPr>
        <p:spPr>
          <a:xfrm>
            <a:off x="7509782" y="4250008"/>
            <a:ext cx="142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50 Dikdörtgen"/>
          <p:cNvSpPr/>
          <p:nvPr/>
        </p:nvSpPr>
        <p:spPr>
          <a:xfrm>
            <a:off x="4110409" y="4548783"/>
            <a:ext cx="115929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4171369" y="4564023"/>
            <a:ext cx="115929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3226856" y="4548783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3242096" y="4548783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5" name="54 Dikdörtgen"/>
          <p:cNvSpPr/>
          <p:nvPr/>
        </p:nvSpPr>
        <p:spPr>
          <a:xfrm>
            <a:off x="3242096" y="4548783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6" name="55 Dikdörtgen"/>
          <p:cNvSpPr/>
          <p:nvPr/>
        </p:nvSpPr>
        <p:spPr>
          <a:xfrm>
            <a:off x="3257336" y="4564023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21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7" name="56 Dikdörtgen"/>
          <p:cNvSpPr/>
          <p:nvPr/>
        </p:nvSpPr>
        <p:spPr>
          <a:xfrm>
            <a:off x="3272576" y="4579263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24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57 Dikdörtgen"/>
          <p:cNvSpPr/>
          <p:nvPr/>
        </p:nvSpPr>
        <p:spPr>
          <a:xfrm>
            <a:off x="3272576" y="4594503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58 Dikdörtgen"/>
          <p:cNvSpPr/>
          <p:nvPr/>
        </p:nvSpPr>
        <p:spPr>
          <a:xfrm>
            <a:off x="3303056" y="4670703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000"/>
                            </p:stCondLst>
                            <p:childTnLst>
                              <p:par>
                                <p:cTn id="12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5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00"/>
                            </p:stCondLst>
                            <p:childTnLst>
                              <p:par>
                                <p:cTn id="13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0"/>
                            </p:stCondLst>
                            <p:childTnLst>
                              <p:par>
                                <p:cTn id="14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5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000"/>
                            </p:stCondLst>
                            <p:childTnLst>
                              <p:par>
                                <p:cTn id="15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5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000"/>
                            </p:stCondLst>
                            <p:childTnLst>
                              <p:par>
                                <p:cTn id="16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750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85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9000"/>
                            </p:stCondLst>
                            <p:childTnLst>
                              <p:par>
                                <p:cTn id="18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8" grpId="0"/>
      <p:bldP spid="8" grpId="1"/>
      <p:bldP spid="9" grpId="0"/>
      <p:bldP spid="10" grpId="0"/>
      <p:bldP spid="11" grpId="0"/>
      <p:bldP spid="11" grpId="1"/>
      <p:bldP spid="12" grpId="0"/>
      <p:bldP spid="13" grpId="0"/>
      <p:bldP spid="14" grpId="0"/>
      <p:bldP spid="14" grpId="1"/>
      <p:bldP spid="15" grpId="0"/>
      <p:bldP spid="16" grpId="0"/>
      <p:bldP spid="22" grpId="0"/>
      <p:bldP spid="22" grpId="1"/>
      <p:bldP spid="23" grpId="0"/>
      <p:bldP spid="24" grpId="0"/>
      <p:bldP spid="25" grpId="0"/>
      <p:bldP spid="25" grpId="1"/>
      <p:bldP spid="26" grpId="0"/>
      <p:bldP spid="27" grpId="0"/>
      <p:bldP spid="28" grpId="0"/>
      <p:bldP spid="28" grpId="1"/>
      <p:bldP spid="29" grpId="0"/>
      <p:bldP spid="30" grpId="0"/>
      <p:bldP spid="31" grpId="0"/>
      <p:bldP spid="31" grpId="1"/>
      <p:bldP spid="32" grpId="0"/>
      <p:bldP spid="33" grpId="0"/>
      <p:bldP spid="34" grpId="0"/>
      <p:bldP spid="34" grpId="1"/>
      <p:bldP spid="35" grpId="0"/>
      <p:bldP spid="36" grpId="0"/>
      <p:bldP spid="37" grpId="0"/>
      <p:bldP spid="37" grpId="1"/>
      <p:bldP spid="38" grpId="0"/>
      <p:bldP spid="39" grpId="0"/>
      <p:bldP spid="40" grpId="0"/>
      <p:bldP spid="40" grpId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925"/>
          </a:xfrm>
        </p:spPr>
        <p:txBody>
          <a:bodyPr>
            <a:no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Mistral" pitchFamily="66" charset="0"/>
              </a:rPr>
              <a:t>DÖRDER RİTMİK SAYMA</a:t>
            </a:r>
            <a:endParaRPr lang="tr-TR" sz="4800" dirty="0">
              <a:solidFill>
                <a:srgbClr val="FF0000"/>
              </a:solidFill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72952" y="1009865"/>
          <a:ext cx="8679976" cy="40398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4997"/>
                <a:gridCol w="1084997"/>
                <a:gridCol w="1084997"/>
                <a:gridCol w="1084997"/>
                <a:gridCol w="1084997"/>
                <a:gridCol w="1084997"/>
                <a:gridCol w="1084997"/>
                <a:gridCol w="1084997"/>
              </a:tblGrid>
              <a:tr h="8079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80796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80796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807961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07961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710079" y="899828"/>
            <a:ext cx="6142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857423" y="902100"/>
            <a:ext cx="6142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959937" y="890725"/>
            <a:ext cx="6142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986247" y="877078"/>
            <a:ext cx="6142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153812" y="875486"/>
            <a:ext cx="6142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188995" y="890728"/>
            <a:ext cx="6142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206891" y="872987"/>
            <a:ext cx="6142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8355805" y="861612"/>
            <a:ext cx="6142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94635" y="1670925"/>
            <a:ext cx="6142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380809" y="1684573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2487422" y="1669334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3552198" y="1686846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694481" y="1662067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13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5738307" y="1650692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6775993" y="1637045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7921041" y="1665933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10374" y="2519374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17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329430" y="2536886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2441233" y="2486403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3576499" y="2475028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4736105" y="2461381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21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804953" y="2475029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22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6774406" y="2475030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23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7945862" y="2477302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24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246791" y="3337346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25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1351577" y="3325971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26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2511183" y="3312324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27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3564791" y="3325972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28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4686644" y="3310733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29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5751420" y="3328245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30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40 Yuvarlatılmış Dikdörtgen"/>
          <p:cNvSpPr/>
          <p:nvPr/>
        </p:nvSpPr>
        <p:spPr>
          <a:xfrm>
            <a:off x="3541202" y="1023733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50 Dikdörtgen"/>
          <p:cNvSpPr/>
          <p:nvPr/>
        </p:nvSpPr>
        <p:spPr>
          <a:xfrm>
            <a:off x="4110409" y="4548783"/>
            <a:ext cx="115929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0" name="59 Dikdörtgen"/>
          <p:cNvSpPr/>
          <p:nvPr/>
        </p:nvSpPr>
        <p:spPr>
          <a:xfrm>
            <a:off x="6818220" y="3328245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31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1" name="60 Dikdörtgen"/>
          <p:cNvSpPr/>
          <p:nvPr/>
        </p:nvSpPr>
        <p:spPr>
          <a:xfrm>
            <a:off x="7930740" y="3328245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32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2" name="61 Dikdörtgen"/>
          <p:cNvSpPr/>
          <p:nvPr/>
        </p:nvSpPr>
        <p:spPr>
          <a:xfrm>
            <a:off x="262031" y="4068866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33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3" name="62 Dikdörtgen"/>
          <p:cNvSpPr/>
          <p:nvPr/>
        </p:nvSpPr>
        <p:spPr>
          <a:xfrm>
            <a:off x="1366817" y="4057491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34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4" name="63 Dikdörtgen"/>
          <p:cNvSpPr/>
          <p:nvPr/>
        </p:nvSpPr>
        <p:spPr>
          <a:xfrm>
            <a:off x="2526423" y="4043844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35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5" name="64 Dikdörtgen"/>
          <p:cNvSpPr/>
          <p:nvPr/>
        </p:nvSpPr>
        <p:spPr>
          <a:xfrm>
            <a:off x="3580031" y="4057492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36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6" name="65 Dikdörtgen"/>
          <p:cNvSpPr/>
          <p:nvPr/>
        </p:nvSpPr>
        <p:spPr>
          <a:xfrm>
            <a:off x="4701884" y="4042253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37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7" name="66 Dikdörtgen"/>
          <p:cNvSpPr/>
          <p:nvPr/>
        </p:nvSpPr>
        <p:spPr>
          <a:xfrm>
            <a:off x="5766660" y="4059765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38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8" name="67 Dikdörtgen"/>
          <p:cNvSpPr/>
          <p:nvPr/>
        </p:nvSpPr>
        <p:spPr>
          <a:xfrm>
            <a:off x="6833460" y="4059765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39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9" name="68 Dikdörtgen"/>
          <p:cNvSpPr/>
          <p:nvPr/>
        </p:nvSpPr>
        <p:spPr>
          <a:xfrm>
            <a:off x="7930740" y="4059765"/>
            <a:ext cx="104387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</a:t>
            </a:r>
            <a:endParaRPr lang="tr-TR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0" name="69 Yuvarlatılmış Dikdörtgen"/>
          <p:cNvSpPr/>
          <p:nvPr/>
        </p:nvSpPr>
        <p:spPr>
          <a:xfrm>
            <a:off x="7885593" y="1021753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1" name="70 Yuvarlatılmış Dikdörtgen"/>
          <p:cNvSpPr/>
          <p:nvPr/>
        </p:nvSpPr>
        <p:spPr>
          <a:xfrm>
            <a:off x="3539227" y="1829258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2" name="71 Yuvarlatılmış Dikdörtgen"/>
          <p:cNvSpPr/>
          <p:nvPr/>
        </p:nvSpPr>
        <p:spPr>
          <a:xfrm>
            <a:off x="7871740" y="1839152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3" name="72 Yuvarlatılmış Dikdörtgen"/>
          <p:cNvSpPr/>
          <p:nvPr/>
        </p:nvSpPr>
        <p:spPr>
          <a:xfrm>
            <a:off x="3537252" y="2634783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4" name="73 Yuvarlatılmış Dikdörtgen"/>
          <p:cNvSpPr/>
          <p:nvPr/>
        </p:nvSpPr>
        <p:spPr>
          <a:xfrm>
            <a:off x="7869765" y="2644677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5" name="74 Yuvarlatılmış Dikdörtgen"/>
          <p:cNvSpPr/>
          <p:nvPr/>
        </p:nvSpPr>
        <p:spPr>
          <a:xfrm>
            <a:off x="3547152" y="3440308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6" name="75 Yuvarlatılmış Dikdörtgen"/>
          <p:cNvSpPr/>
          <p:nvPr/>
        </p:nvSpPr>
        <p:spPr>
          <a:xfrm>
            <a:off x="7879665" y="3450202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7" name="76 Yuvarlatılmış Dikdörtgen"/>
          <p:cNvSpPr/>
          <p:nvPr/>
        </p:nvSpPr>
        <p:spPr>
          <a:xfrm>
            <a:off x="3535273" y="4247844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77 Yuvarlatılmış Dikdörtgen"/>
          <p:cNvSpPr/>
          <p:nvPr/>
        </p:nvSpPr>
        <p:spPr>
          <a:xfrm>
            <a:off x="7867786" y="4257738"/>
            <a:ext cx="1062000" cy="781200"/>
          </a:xfrm>
          <a:prstGeom prst="round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9" name="78 Dikdörtgen"/>
          <p:cNvSpPr/>
          <p:nvPr/>
        </p:nvSpPr>
        <p:spPr>
          <a:xfrm>
            <a:off x="4191557" y="4558682"/>
            <a:ext cx="115929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0" name="79 Dikdörtgen"/>
          <p:cNvSpPr/>
          <p:nvPr/>
        </p:nvSpPr>
        <p:spPr>
          <a:xfrm>
            <a:off x="3288611" y="4582432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1" name="80 Dikdörtgen"/>
          <p:cNvSpPr/>
          <p:nvPr/>
        </p:nvSpPr>
        <p:spPr>
          <a:xfrm>
            <a:off x="3310383" y="4592329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2" name="81 Dikdörtgen"/>
          <p:cNvSpPr/>
          <p:nvPr/>
        </p:nvSpPr>
        <p:spPr>
          <a:xfrm>
            <a:off x="3310382" y="4599843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3" name="82 Dikdörtgen"/>
          <p:cNvSpPr/>
          <p:nvPr/>
        </p:nvSpPr>
        <p:spPr>
          <a:xfrm>
            <a:off x="3308404" y="4597866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24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4" name="83 Dikdörtgen"/>
          <p:cNvSpPr/>
          <p:nvPr/>
        </p:nvSpPr>
        <p:spPr>
          <a:xfrm>
            <a:off x="3308403" y="4597864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28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5" name="84 Dikdörtgen"/>
          <p:cNvSpPr/>
          <p:nvPr/>
        </p:nvSpPr>
        <p:spPr>
          <a:xfrm>
            <a:off x="3332154" y="4609742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32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3320279" y="4669115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36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7" name="86 Dikdörtgen"/>
          <p:cNvSpPr/>
          <p:nvPr/>
        </p:nvSpPr>
        <p:spPr>
          <a:xfrm>
            <a:off x="3284655" y="4669118"/>
            <a:ext cx="213391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5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40</a:t>
            </a:r>
            <a:endParaRPr lang="tr-TR" sz="15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5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000"/>
                            </p:stCondLst>
                            <p:childTnLst>
                              <p:par>
                                <p:cTn id="15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5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000"/>
                            </p:stCondLst>
                            <p:childTnLst>
                              <p:par>
                                <p:cTn id="16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50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5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6000"/>
                            </p:stCondLst>
                            <p:childTnLst>
                              <p:par>
                                <p:cTn id="18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65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7000"/>
                            </p:stCondLst>
                            <p:childTnLst>
                              <p:par>
                                <p:cTn id="19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7500"/>
                            </p:stCondLst>
                            <p:childTnLst>
                              <p:par>
                                <p:cTn id="20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8000"/>
                            </p:stCondLst>
                            <p:childTnLst>
                              <p:par>
                                <p:cTn id="20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8500"/>
                            </p:stCondLst>
                            <p:childTnLst>
                              <p:par>
                                <p:cTn id="2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9000"/>
                            </p:stCondLst>
                            <p:childTnLst>
                              <p:par>
                                <p:cTn id="21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01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9" grpId="1"/>
      <p:bldP spid="10" grpId="0"/>
      <p:bldP spid="11" grpId="0"/>
      <p:bldP spid="12" grpId="0"/>
      <p:bldP spid="13" grpId="0"/>
      <p:bldP spid="13" grpId="1"/>
      <p:bldP spid="14" grpId="0"/>
      <p:bldP spid="15" grpId="0"/>
      <p:bldP spid="16" grpId="0"/>
      <p:bldP spid="22" grpId="0"/>
      <p:bldP spid="22" grpId="1"/>
      <p:bldP spid="23" grpId="0"/>
      <p:bldP spid="24" grpId="0"/>
      <p:bldP spid="25" grpId="0"/>
      <p:bldP spid="26" grpId="0"/>
      <p:bldP spid="26" grpId="1"/>
      <p:bldP spid="27" grpId="0"/>
      <p:bldP spid="28" grpId="0"/>
      <p:bldP spid="29" grpId="0"/>
      <p:bldP spid="30" grpId="0"/>
      <p:bldP spid="30" grpId="1"/>
      <p:bldP spid="31" grpId="0"/>
      <p:bldP spid="32" grpId="0"/>
      <p:bldP spid="33" grpId="0"/>
      <p:bldP spid="34" grpId="0"/>
      <p:bldP spid="34" grpId="1"/>
      <p:bldP spid="35" grpId="0"/>
      <p:bldP spid="36" grpId="0"/>
      <p:bldP spid="37" grpId="0"/>
      <p:bldP spid="38" grpId="0"/>
      <p:bldP spid="38" grpId="1"/>
      <p:bldP spid="39" grpId="0"/>
      <p:bldP spid="40" grpId="0"/>
      <p:bldP spid="41" grpId="0" animBg="1"/>
      <p:bldP spid="51" grpId="0"/>
      <p:bldP spid="51" grpId="1"/>
      <p:bldP spid="60" grpId="0"/>
      <p:bldP spid="61" grpId="0"/>
      <p:bldP spid="61" grpId="1"/>
      <p:bldP spid="62" grpId="0"/>
      <p:bldP spid="63" grpId="0"/>
      <p:bldP spid="64" grpId="0"/>
      <p:bldP spid="65" grpId="0"/>
      <p:bldP spid="65" grpId="1"/>
      <p:bldP spid="66" grpId="0"/>
      <p:bldP spid="67" grpId="0"/>
      <p:bldP spid="68" grpId="0"/>
      <p:bldP spid="69" grpId="0"/>
      <p:bldP spid="69" grpId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7378" y="936370"/>
            <a:ext cx="868680" cy="990599"/>
          </a:xfrm>
          <a:prstGeom prst="rect">
            <a:avLst/>
          </a:prstGeom>
          <a:noFill/>
        </p:spPr>
      </p:pic>
      <p:pic>
        <p:nvPicPr>
          <p:cNvPr id="29" name="Picture 2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2930" y="943465"/>
            <a:ext cx="868680" cy="990599"/>
          </a:xfrm>
          <a:prstGeom prst="rect">
            <a:avLst/>
          </a:prstGeom>
          <a:noFill/>
        </p:spPr>
      </p:pic>
      <p:pic>
        <p:nvPicPr>
          <p:cNvPr id="1028" name="Picture 4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984755" y="1098549"/>
            <a:ext cx="829635" cy="829635"/>
          </a:xfrm>
          <a:prstGeom prst="rect">
            <a:avLst/>
          </a:prstGeom>
          <a:noFill/>
        </p:spPr>
      </p:pic>
      <p:pic>
        <p:nvPicPr>
          <p:cNvPr id="1030" name="Picture 6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867795" y="2881425"/>
            <a:ext cx="864928" cy="864928"/>
          </a:xfrm>
          <a:prstGeom prst="rect">
            <a:avLst/>
          </a:prstGeom>
          <a:noFill/>
        </p:spPr>
      </p:pic>
      <p:pic>
        <p:nvPicPr>
          <p:cNvPr id="37" name="Picture 6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989790" y="2884963"/>
            <a:ext cx="864928" cy="864928"/>
          </a:xfrm>
          <a:prstGeom prst="rect">
            <a:avLst/>
          </a:prstGeom>
          <a:noFill/>
        </p:spPr>
      </p:pic>
      <p:pic>
        <p:nvPicPr>
          <p:cNvPr id="38" name="Picture 6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01152" y="2888501"/>
            <a:ext cx="864928" cy="864928"/>
          </a:xfrm>
          <a:prstGeom prst="rect">
            <a:avLst/>
          </a:prstGeom>
          <a:noFill/>
        </p:spPr>
      </p:pic>
      <p:pic>
        <p:nvPicPr>
          <p:cNvPr id="1032" name="Picture 8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 flipH="1">
            <a:off x="722716" y="2904386"/>
            <a:ext cx="861532" cy="861532"/>
          </a:xfrm>
          <a:prstGeom prst="rect">
            <a:avLst/>
          </a:prstGeom>
          <a:noFill/>
        </p:spPr>
      </p:pic>
      <p:pic>
        <p:nvPicPr>
          <p:cNvPr id="40" name="Picture 8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 flipH="1">
            <a:off x="726254" y="3811729"/>
            <a:ext cx="861532" cy="861532"/>
          </a:xfrm>
          <a:prstGeom prst="rect">
            <a:avLst/>
          </a:prstGeom>
          <a:noFill/>
        </p:spPr>
      </p:pic>
      <p:pic>
        <p:nvPicPr>
          <p:cNvPr id="1034" name="Picture 10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309" y="4724252"/>
            <a:ext cx="808370" cy="808370"/>
          </a:xfrm>
          <a:prstGeom prst="rect">
            <a:avLst/>
          </a:prstGeom>
          <a:noFill/>
        </p:spPr>
      </p:pic>
      <p:pic>
        <p:nvPicPr>
          <p:cNvPr id="42" name="Picture 10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4238" y="4706524"/>
            <a:ext cx="808370" cy="808370"/>
          </a:xfrm>
          <a:prstGeom prst="rect">
            <a:avLst/>
          </a:prstGeom>
          <a:noFill/>
        </p:spPr>
      </p:pic>
      <p:pic>
        <p:nvPicPr>
          <p:cNvPr id="43" name="Picture 10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8053" y="4731328"/>
            <a:ext cx="808370" cy="808370"/>
          </a:xfrm>
          <a:prstGeom prst="rect">
            <a:avLst/>
          </a:prstGeom>
          <a:noFill/>
        </p:spPr>
      </p:pic>
      <p:pic>
        <p:nvPicPr>
          <p:cNvPr id="1026" name="Picture 2" descr="http://l-userpic.livejournal.com/37721401/76323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9080" y="822961"/>
            <a:ext cx="868680" cy="990599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9120" y="0"/>
            <a:ext cx="8229600" cy="7772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Mistral" pitchFamily="66" charset="0"/>
              </a:rPr>
              <a:t>İKİŞER RİTMİK SAYMA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72440" y="1082040"/>
          <a:ext cx="8427720" cy="4526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620"/>
                <a:gridCol w="1404620"/>
                <a:gridCol w="1404620"/>
                <a:gridCol w="1404620"/>
                <a:gridCol w="1404620"/>
                <a:gridCol w="1404620"/>
              </a:tblGrid>
              <a:tr h="90525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25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0525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25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0525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6 Dikdörtgen"/>
          <p:cNvSpPr/>
          <p:nvPr/>
        </p:nvSpPr>
        <p:spPr>
          <a:xfrm>
            <a:off x="993096" y="894695"/>
            <a:ext cx="665567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379936" y="894695"/>
            <a:ext cx="665567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766776" y="894695"/>
            <a:ext cx="665567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5153616" y="894695"/>
            <a:ext cx="665567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631896" y="909935"/>
            <a:ext cx="665567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8018736" y="909935"/>
            <a:ext cx="665567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8016205" y="1824335"/>
            <a:ext cx="665567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970485" y="2769215"/>
            <a:ext cx="665567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913166" y="273873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647136" y="2708255"/>
            <a:ext cx="665567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419646" y="273873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11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048046" y="273873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15486" y="365313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615486" y="275397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13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1987086" y="455229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615486" y="455229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4867446" y="455229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495846" y="455229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17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747806" y="456753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6376206" y="4567535"/>
            <a:ext cx="1146469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</a:t>
            </a:r>
            <a:endParaRPr lang="tr-TR" sz="7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898974" y="1103306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4709529" y="1096203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7527124" y="1096213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Dikdörtgen"/>
          <p:cNvSpPr/>
          <p:nvPr/>
        </p:nvSpPr>
        <p:spPr>
          <a:xfrm>
            <a:off x="7520029" y="2917994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Dikdörtgen"/>
          <p:cNvSpPr/>
          <p:nvPr/>
        </p:nvSpPr>
        <p:spPr>
          <a:xfrm>
            <a:off x="4705930" y="2910906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1902487" y="2903821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498988" y="3818224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Dikdörtgen"/>
          <p:cNvSpPr/>
          <p:nvPr/>
        </p:nvSpPr>
        <p:spPr>
          <a:xfrm>
            <a:off x="1913112" y="4721986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4709482" y="4721986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Dikdörtgen"/>
          <p:cNvSpPr/>
          <p:nvPr/>
        </p:nvSpPr>
        <p:spPr>
          <a:xfrm>
            <a:off x="7527103" y="4721988"/>
            <a:ext cx="1360800" cy="864000"/>
          </a:xfrm>
          <a:prstGeom prst="rect">
            <a:avLst/>
          </a:prstGeom>
          <a:solidFill>
            <a:srgbClr val="FFFF0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Dikdörtgen"/>
          <p:cNvSpPr/>
          <p:nvPr/>
        </p:nvSpPr>
        <p:spPr>
          <a:xfrm>
            <a:off x="6898321" y="648866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4 0.01852 C 0.02916 0.00833 0.03212 -0.01736 0.06753 -0.01736 C 0.08854 -0.01366 0.11632 0.03403 0.12968 0.03935 C 0.15173 0.03866 0.18212 -0.01481 0.20069 -0.01991 C 0.21962 -0.025 0.2309 -0.00069 0.24236 0.00833 C 0.25347 0.01759 0.25798 0.02824 0.26823 0.03403 " pathEditMode="relative" rAng="0" ptsTypes="ffaaaf">
                                      <p:cBhvr>
                                        <p:cTn id="6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00" y="-110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C 0.02535 -0.01018 0.02882 -0.03588 0.06945 -0.03588 C 0.09358 -0.03217 0.12535 0.01551 0.14063 0.02084 C 0.16597 0.02014 0.20087 -0.03333 0.22205 -0.03842 C 0.24375 -0.04352 0.25677 -0.01921 0.26997 -0.01018 C 0.28264 -0.00092 0.28785 0.00972 0.29965 0.01551 " pathEditMode="relative" rAng="0" ptsTypes="ffaaaf">
                                      <p:cBhvr>
                                        <p:cTn id="1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-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C 0.02535 -0.01018 0.02882 -0.03588 0.06945 -0.03588 C 0.09358 -0.03217 0.12535 0.01551 0.14063 0.02084 C 0.16597 0.02014 0.20087 -0.03333 0.22205 -0.03842 C 0.24375 -0.04352 0.25677 -0.01921 0.26997 -0.01018 C 0.28264 -0.00092 0.28785 0.00972 0.29965 0.01551 " pathEditMode="relative" rAng="0" ptsTypes="ffaaaf">
                                      <p:cBhvr>
                                        <p:cTn id="3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-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C -0.03507 3.33333E-6 0.02604 0.02314 0.02604 0.06852 C 0.02465 0.09606 0.01163 0.1 0.00625 0.1118 C 0.00156 0.12384 -0.00313 0.13125 -0.00191 0.14143 C -0.0007 0.15162 0.00711 0.16018 0.01319 0.17245 C 0.02951 0.18009 0.0368 0.19977 0.0342 0.21574 C 0.03159 0.23171 0.00399 0.27014 -0.00295 0.26852 " pathEditMode="relative" rAng="0" ptsTypes="ffaafaf">
                                      <p:cBhvr>
                                        <p:cTn id="4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3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C -0.00035 -0.00671 -0.00052 -0.01342 -0.00122 -0.02013 C -0.00226 -0.03125 -0.01597 -0.04606 -0.02327 -0.04953 C -0.03056 -0.05856 -0.04045 -0.06041 -0.05 -0.0618 C -0.05591 -0.06134 -0.06181 -0.06157 -0.06754 -0.06041 C -0.06997 -0.05995 -0.07205 -0.05787 -0.07448 -0.05717 C -0.08299 -0.05462 -0.0915 -0.05092 -0.1 -0.04791 C -0.10486 -0.04189 -0.11007 -0.03657 -0.11511 -0.03078 C -0.12084 -0.0243 -0.12535 -0.01643 -0.13143 -0.01064 C -0.13681 0.00024 -0.13386 -0.00347 -0.13959 0.00163 C -0.14601 -0.00393 -0.14966 -0.01388 -0.15695 -0.01689 C -0.16563 -0.02847 -0.17448 -0.02962 -0.18611 -0.0324 C -0.19531 -0.03449 -0.20295 -0.04143 -0.21163 -0.0449 C -0.22448 -0.05 -0.23143 -0.05231 -0.24531 -0.05416 C -0.25347 -0.05347 -0.2625 -0.05601 -0.26979 -0.05115 C -0.27188 -0.04976 -0.27361 -0.04768 -0.2757 -0.04629 C -0.27813 -0.04444 -0.28264 -0.04027 -0.28264 -0.04027 C -0.28577 -0.03379 -0.2915 -0.02754 -0.29653 -0.02314 C -0.30191 -0.01273 -0.29931 -0.01666 -0.30347 -0.01064 C -0.30469 -0.00578 -0.30643 -0.00115 -0.30816 0.00325 C -0.30886 0.00487 -0.31042 0.00788 -0.31042 0.00788 " pathEditMode="relative" ptsTypes="ffffffffffffffffffffA">
                                      <p:cBhvr>
                                        <p:cTn id="60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C -0.00035 -0.00671 -0.00052 -0.01342 -0.00122 -0.02013 C -0.00226 -0.03125 -0.01597 -0.04606 -0.02327 -0.04953 C -0.03056 -0.05856 -0.04045 -0.06041 -0.05 -0.0618 C -0.05591 -0.06134 -0.06181 -0.06157 -0.06754 -0.06041 C -0.06997 -0.05995 -0.07205 -0.05787 -0.07448 -0.05717 C -0.08299 -0.05462 -0.0915 -0.05092 -0.1 -0.04791 C -0.10486 -0.04189 -0.11007 -0.03657 -0.11511 -0.03078 C -0.12084 -0.0243 -0.12535 -0.01643 -0.13143 -0.01064 C -0.13681 0.00024 -0.13386 -0.00347 -0.13959 0.00163 C -0.14601 -0.00393 -0.14966 -0.01388 -0.15695 -0.01689 C -0.16563 -0.02847 -0.17448 -0.02962 -0.18611 -0.0324 C -0.19531 -0.03449 -0.20295 -0.04143 -0.21163 -0.0449 C -0.22448 -0.05 -0.23143 -0.05231 -0.24531 -0.05416 C -0.25347 -0.05347 -0.2625 -0.05601 -0.26979 -0.05115 C -0.27188 -0.04976 -0.27361 -0.04768 -0.2757 -0.04629 C -0.27813 -0.04444 -0.28264 -0.04027 -0.28264 -0.04027 C -0.28577 -0.03379 -0.2915 -0.02754 -0.29653 -0.02314 C -0.30191 -0.01273 -0.29931 -0.01666 -0.30347 -0.01064 C -0.30469 -0.00578 -0.30643 -0.00115 -0.30816 0.00325 C -0.30886 0.00487 -0.31042 0.00788 -0.31042 0.00788 " pathEditMode="relative" ptsTypes="ffffffffffffffffffffA">
                                      <p:cBhvr>
                                        <p:cTn id="73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C -0.00034 -0.00671 -0.00052 -0.01343 -0.00121 -0.02014 C -0.00225 -0.03125 -0.01597 -0.04607 -0.02326 -0.04954 C -0.03055 -0.05857 -0.04045 -0.06042 -0.05 -0.06181 C -0.0585 -0.06296 -0.06458 -0.0588 -0.07448 -0.05718 C -0.08142 -0.05579 -0.09809 -0.06134 -0.10972 -0.05162 C -0.12135 -0.0419 -0.13715 -0.00995 -0.14444 0.00093 " pathEditMode="relative" rAng="0" ptsTypes="fffffaf">
                                      <p:cBhvr>
                                        <p:cTn id="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3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4.81481E-6 C -0.00052 4.81481E-6 -0.00781 0.00162 -0.00938 0.00277 C -0.0224 0.01134 -0.01146 0.00625 -0.01979 0.00995 C -0.02344 0.01666 -0.02795 0.01666 -0.03264 0.02129 C -0.03594 0.02453 -0.03663 0.02685 -0.0408 0.02847 C -0.04427 0.03287 -0.04549 0.03657 -0.05 0.03865 C -0.05695 0.04652 -0.06111 0.05833 -0.06667 0.06759 C -0.06823 0.07939 -0.06476 0.09722 -0.05504 0.10763 C -0.03299 0.11921 -0.02934 0.12361 -0.00156 0.125 C 0.01476 0.13078 -0.00677 0.12916 -0.00399 0.12916 " pathEditMode="relative" rAng="0" ptsTypes="ffffffffff">
                                      <p:cBhvr>
                                        <p:cTn id="94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6 -0.00116 C 0.00608 -0.00093 -0.00121 0.00069 -0.00277 0.00185 C -0.01579 0.01134 -0.00486 0.00579 -0.01319 0.00972 C -0.01684 0.0169 -0.02135 0.0169 -0.02604 0.02199 C -0.02934 0.02546 -0.03003 0.02801 -0.0342 0.02986 C -0.03767 0.03449 -0.03888 0.03866 -0.0434 0.04074 C -0.05034 0.04931 -0.05451 0.06227 -0.06006 0.07222 C -0.06163 0.08495 -0.05815 0.1044 -0.04843 0.11551 C -0.02638 0.12801 -0.02274 0.13287 0.00504 0.13426 C 0.02136 0.14051 -0.00017 0.13889 0.00261 0.13889 " pathEditMode="relative" rAng="0" ptsTypes="ffffffffff">
                                      <p:cBhvr>
                                        <p:cTn id="10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7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03704E-6 C 0.00573 -0.0051 0.00243 -0.00163 0.00937 -0.01089 C 0.01354 -0.01644 0.01649 -0.01667 0.02101 -0.02015 C 0.02448 -0.02269 0.02691 -0.0264 0.03021 -0.02941 C 0.03455 -0.03774 0.04149 -0.03751 0.04878 -0.03867 C 0.05868 -0.04329 0.06684 -0.0426 0.07795 -0.04329 C 0.09965 -0.04237 0.10434 -0.04353 0.11979 -0.03728 C 0.12257 -0.03311 0.125 -0.03126 0.12899 -0.02941 C 0.13281 -0.02478 0.13698 -0.01922 0.14184 -0.01714 C 0.14323 -0.01204 0.14479 -0.00996 0.14774 -0.00626 C 0.1493 0.00046 0.14878 -0.00325 0.14878 0.00462 " pathEditMode="relative" ptsTypes="ffffffffffA">
                                      <p:cBhvr>
                                        <p:cTn id="115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C 0.00573 -0.00509 0.00243 -0.00162 0.00938 -0.01088 C 0.01354 -0.01644 0.0165 -0.01667 0.02101 -0.02014 C 0.02448 -0.02269 0.02691 -0.02639 0.03021 -0.0294 C 0.03455 -0.03773 0.0415 -0.0375 0.04879 -0.03866 C 0.05868 -0.04329 0.06754 -0.04676 0.07865 -0.04745 C 0.10035 -0.04653 0.09844 -0.05046 0.1125 -0.03658 C 0.12414 -0.03033 0.12275 0.00463 0.15434 0.01296 C 0.17032 0.0213 0.20452 -0.03773 0.22761 -0.04445 C 0.2507 -0.05116 0.27917 -0.03681 0.29271 -0.02732 C 0.30625 -0.01783 0.30573 0.00463 0.30903 0.01296 " pathEditMode="relative" rAng="0" ptsTypes="ffffffffaaf">
                                      <p:cBhvr>
                                        <p:cTn id="12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0" y="-1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C 0.00573 -0.00509 0.00243 -0.00162 0.00938 -0.01088 C 0.01354 -0.01644 0.0165 -0.01667 0.02101 -0.02014 C 0.02448 -0.02269 0.02691 -0.02639 0.03021 -0.0294 C 0.03455 -0.03773 0.0415 -0.0375 0.04879 -0.03866 C 0.05868 -0.04329 0.06754 -0.04676 0.07865 -0.04745 C 0.10035 -0.04653 0.09844 -0.05046 0.1125 -0.03658 C 0.12414 -0.03033 0.12275 0.00463 0.15434 0.01296 C 0.17032 0.0213 0.20452 -0.03773 0.22761 -0.04445 C 0.2507 -0.05116 0.27917 -0.03681 0.29271 -0.02732 C 0.30625 -0.01783 0.30573 0.00463 0.30903 0.01296 " pathEditMode="relative" rAng="0" ptsTypes="ffffffffaaf">
                                      <p:cBhvr>
                                        <p:cTn id="14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0" y="-1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000"/>
                            </p:stCondLst>
                            <p:childTnLst>
                              <p:par>
                                <p:cTn id="1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5" grpId="0"/>
      <p:bldP spid="18" grpId="0"/>
      <p:bldP spid="19" grpId="0"/>
      <p:bldP spid="21" grpId="0"/>
      <p:bldP spid="23" grpId="0"/>
      <p:bldP spid="25" grpId="0"/>
      <p:bldP spid="28" grpId="0" animBg="1"/>
      <p:bldP spid="31" grpId="0" animBg="1"/>
      <p:bldP spid="32" grpId="0" animBg="1"/>
      <p:bldP spid="34" grpId="0" animBg="1"/>
      <p:bldP spid="36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www.pasabahcemagazalari.com/ca/images/large/59776.jpg"/>
          <p:cNvPicPr>
            <a:picLocks noChangeAspect="1" noChangeArrowheads="1"/>
          </p:cNvPicPr>
          <p:nvPr/>
        </p:nvPicPr>
        <p:blipFill>
          <a:blip r:embed="rId3" cstate="print"/>
          <a:srcRect t="2685" r="9709"/>
          <a:stretch>
            <a:fillRect/>
          </a:stretch>
        </p:blipFill>
        <p:spPr bwMode="auto">
          <a:xfrm>
            <a:off x="3042744" y="0"/>
            <a:ext cx="6101255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56720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FF0000"/>
                </a:solidFill>
                <a:latin typeface="Mistral" pitchFamily="66" charset="0"/>
              </a:rPr>
              <a:t>              İKİŞER RİTMİK SAYMA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144000" y="0"/>
            <a:ext cx="1280160" cy="1417320"/>
          </a:xfrm>
        </p:spPr>
        <p:txBody>
          <a:bodyPr/>
          <a:lstStyle/>
          <a:p>
            <a:endParaRPr lang="tr-TR"/>
          </a:p>
        </p:txBody>
      </p:sp>
      <p:pic>
        <p:nvPicPr>
          <p:cNvPr id="4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36181"/>
            <a:ext cx="2016000" cy="2015776"/>
          </a:xfrm>
          <a:prstGeom prst="rect">
            <a:avLst/>
          </a:prstGeom>
          <a:noFill/>
        </p:spPr>
      </p:pic>
      <p:pic>
        <p:nvPicPr>
          <p:cNvPr id="6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102" y="899115"/>
            <a:ext cx="2016000" cy="2015776"/>
          </a:xfrm>
          <a:prstGeom prst="rect">
            <a:avLst/>
          </a:prstGeom>
          <a:noFill/>
        </p:spPr>
      </p:pic>
      <p:pic>
        <p:nvPicPr>
          <p:cNvPr id="7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2558" y="1372095"/>
            <a:ext cx="2016000" cy="2015776"/>
          </a:xfrm>
          <a:prstGeom prst="rect">
            <a:avLst/>
          </a:prstGeom>
          <a:noFill/>
        </p:spPr>
      </p:pic>
      <p:pic>
        <p:nvPicPr>
          <p:cNvPr id="8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44" y="2454689"/>
            <a:ext cx="2016000" cy="2015776"/>
          </a:xfrm>
          <a:prstGeom prst="rect">
            <a:avLst/>
          </a:prstGeom>
          <a:noFill/>
        </p:spPr>
      </p:pic>
      <p:pic>
        <p:nvPicPr>
          <p:cNvPr id="9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44" y="3101095"/>
            <a:ext cx="2016000" cy="2015776"/>
          </a:xfrm>
          <a:prstGeom prst="rect">
            <a:avLst/>
          </a:prstGeom>
          <a:noFill/>
        </p:spPr>
      </p:pic>
      <p:pic>
        <p:nvPicPr>
          <p:cNvPr id="10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646" y="4136391"/>
            <a:ext cx="2016000" cy="2015776"/>
          </a:xfrm>
          <a:prstGeom prst="rect">
            <a:avLst/>
          </a:prstGeom>
          <a:noFill/>
        </p:spPr>
      </p:pic>
      <p:pic>
        <p:nvPicPr>
          <p:cNvPr id="11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71498" y="-157207"/>
            <a:ext cx="2016000" cy="2015776"/>
          </a:xfrm>
          <a:prstGeom prst="rect">
            <a:avLst/>
          </a:prstGeom>
          <a:noFill/>
        </p:spPr>
      </p:pic>
      <p:pic>
        <p:nvPicPr>
          <p:cNvPr id="12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602886" y="1556027"/>
            <a:ext cx="2016000" cy="2015776"/>
          </a:xfrm>
          <a:prstGeom prst="rect">
            <a:avLst/>
          </a:prstGeom>
          <a:noFill/>
        </p:spPr>
      </p:pic>
      <p:pic>
        <p:nvPicPr>
          <p:cNvPr id="13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13550" y="2559791"/>
            <a:ext cx="2016000" cy="2015776"/>
          </a:xfrm>
          <a:prstGeom prst="rect">
            <a:avLst/>
          </a:prstGeom>
          <a:noFill/>
        </p:spPr>
      </p:pic>
      <p:pic>
        <p:nvPicPr>
          <p:cNvPr id="14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97784" y="3253495"/>
            <a:ext cx="2016000" cy="2015776"/>
          </a:xfrm>
          <a:prstGeom prst="rect">
            <a:avLst/>
          </a:prstGeom>
          <a:noFill/>
        </p:spPr>
      </p:pic>
      <p:pic>
        <p:nvPicPr>
          <p:cNvPr id="15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392682" y="4304557"/>
            <a:ext cx="2016000" cy="2015776"/>
          </a:xfrm>
          <a:prstGeom prst="rect">
            <a:avLst/>
          </a:prstGeom>
          <a:noFill/>
        </p:spPr>
      </p:pic>
      <p:pic>
        <p:nvPicPr>
          <p:cNvPr id="16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13694" y="909621"/>
            <a:ext cx="2016000" cy="2015776"/>
          </a:xfrm>
          <a:prstGeom prst="rect">
            <a:avLst/>
          </a:prstGeom>
          <a:noFill/>
        </p:spPr>
      </p:pic>
      <p:pic>
        <p:nvPicPr>
          <p:cNvPr id="17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958762" y="26725"/>
            <a:ext cx="2016000" cy="2015776"/>
          </a:xfrm>
          <a:prstGeom prst="rect">
            <a:avLst/>
          </a:prstGeom>
          <a:noFill/>
        </p:spPr>
      </p:pic>
      <p:pic>
        <p:nvPicPr>
          <p:cNvPr id="18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37304" y="2617595"/>
            <a:ext cx="2016000" cy="2015776"/>
          </a:xfrm>
          <a:prstGeom prst="rect">
            <a:avLst/>
          </a:prstGeom>
          <a:noFill/>
        </p:spPr>
      </p:pic>
      <p:pic>
        <p:nvPicPr>
          <p:cNvPr id="19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37304" y="3248235"/>
            <a:ext cx="2016000" cy="2015776"/>
          </a:xfrm>
          <a:prstGeom prst="rect">
            <a:avLst/>
          </a:prstGeom>
          <a:noFill/>
        </p:spPr>
      </p:pic>
      <p:pic>
        <p:nvPicPr>
          <p:cNvPr id="20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32202" y="4299297"/>
            <a:ext cx="2016000" cy="2015776"/>
          </a:xfrm>
          <a:prstGeom prst="rect">
            <a:avLst/>
          </a:prstGeom>
          <a:noFill/>
        </p:spPr>
      </p:pic>
      <p:pic>
        <p:nvPicPr>
          <p:cNvPr id="21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27086" y="888595"/>
            <a:ext cx="2016000" cy="2015776"/>
          </a:xfrm>
          <a:prstGeom prst="rect">
            <a:avLst/>
          </a:prstGeom>
          <a:noFill/>
        </p:spPr>
      </p:pic>
      <p:pic>
        <p:nvPicPr>
          <p:cNvPr id="22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79342" y="1613831"/>
            <a:ext cx="2016000" cy="2015776"/>
          </a:xfrm>
          <a:prstGeom prst="rect">
            <a:avLst/>
          </a:prstGeom>
          <a:noFill/>
        </p:spPr>
      </p:pic>
      <p:pic>
        <p:nvPicPr>
          <p:cNvPr id="23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0190" y="5134895"/>
            <a:ext cx="2016000" cy="2015776"/>
          </a:xfrm>
          <a:prstGeom prst="rect">
            <a:avLst/>
          </a:prstGeom>
          <a:noFill/>
        </p:spPr>
      </p:pic>
      <p:pic>
        <p:nvPicPr>
          <p:cNvPr id="24" name="Picture 2" descr="http://www.derindusunce.org/wp-content/uploads/2008/02/ucan-mart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61754" y="5129635"/>
            <a:ext cx="2016000" cy="2015776"/>
          </a:xfrm>
          <a:prstGeom prst="rect">
            <a:avLst/>
          </a:prstGeom>
          <a:noFill/>
        </p:spPr>
      </p:pic>
      <p:sp>
        <p:nvSpPr>
          <p:cNvPr id="25" name="24 Dikdörtgen"/>
          <p:cNvSpPr/>
          <p:nvPr/>
        </p:nvSpPr>
        <p:spPr>
          <a:xfrm>
            <a:off x="549821" y="318724"/>
            <a:ext cx="697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28800" y="959855"/>
            <a:ext cx="697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560334" y="1608072"/>
            <a:ext cx="697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560331" y="2252621"/>
            <a:ext cx="697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8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94596" y="2877989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120869" y="3471827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12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136634" y="4070920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14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52453" y="4685784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16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52446" y="5284872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18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183979" y="5905401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21 0.04815 C 0.03247 0.03588 0.06181 0.0345 0.08959 0.025 C 0.12952 0.02639 0.13733 0.0213 0.16372 0.03195 C 0.17014 0.0345 0.17761 0.03936 0.18368 0.04121 C 0.18993 0.04283 0.20174 0.04584 0.20174 0.04607 C 0.21389 0.04514 0.22604 0.04491 0.23941 0.04352 C 0.24497 0.04283 0.25695 0.03658 0.25695 0.03681 C 0.28507 0.0382 0.30087 0.04098 0.32761 0.03658 C 0.34549 0.0338 0.33854 0.02871 0.35851 0.02732 C 0.38143 0.0257 0.42743 0.02269 0.42743 0.02292 C 0.45191 0.02431 0.45816 0.02338 0.47761 0.03195 C 0.4816 0.0338 0.48386 0.0382 0.48768 0.04121 C 0.49045 0.04399 0.49462 0.04422 0.49827 0.04584 C 0.50139 0.04746 0.50851 0.05047 0.50851 0.0507 C 0.51806 0.04977 0.529 0.04977 0.53924 0.04815 C 0.55625 0.04538 0.57032 0.02987 0.58594 0.02269 C 0.59827 0.02338 0.61042 0.02292 0.6224 0.025 C 0.62448 0.02524 0.62552 0.02894 0.62761 0.02963 C 0.63594 0.03334 0.70122 0.03311 0.70868 0.03612 " pathEditMode="relative" rAng="0" ptsTypes="fffffffffffffffffff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00" y="-12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3 C 0.03663 0.01851 0.06042 -0.00255 0.09011 -0.00417 C 0.13281 -0.00394 0.14115 -0.00487 0.16945 -0.00301 C 0.17639 -0.00255 0.18438 -0.00162 0.1908 -0.00116 C 0.19774 -0.00093 0.2099 -0.00024 0.2099 4.44444E-6 C 0.22309 -0.00047 0.23629 -0.00047 0.25052 -0.0007 C 0.2566 -0.00093 0.2691 -0.00209 0.2691 -0.00186 C 0.29931 -0.00186 0.31615 -0.00116 0.34479 -0.00209 C 0.36389 -0.00255 0.35643 -0.00348 0.37778 -0.00394 C 0.40226 -0.00417 0.46285 -0.02084 0.46285 -0.02061 C 0.48924 -0.02061 0.50764 -0.01297 0.5283 -0.01135 C 0.54827 -0.01065 0.55208 0.00023 0.57136 4.44444E-6 C 0.58958 -0.00047 0.61858 -0.02385 0.63524 -0.025 C 0.65087 -0.02547 0.66302 -0.02084 0.68351 -0.01598 C 0.69236 -0.01528 0.74636 -0.01667 0.75417 -0.01598 " pathEditMode="relative" rAng="0" ptsTypes="fffffffffffffff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21 0.04815 C 0.03247 0.03588 0.06181 0.03449 0.08959 0.025 C 0.12952 0.02639 0.13733 0.0213 0.16372 0.03195 C 0.17014 0.03449 0.17761 0.03936 0.18368 0.04121 C 0.18993 0.04283 0.20174 0.04584 0.20174 0.04607 C 0.21355 0.04514 0.22587 0.04491 0.23907 0.04352 C 0.24497 0.04283 0.25695 0.03658 0.25695 0.03681 C 0.28507 0.0382 0.30087 0.04098 0.32761 0.03658 C 0.34549 0.0338 0.33855 0.02871 0.35851 0.02732 C 0.38143 0.0257 0.42743 0.02269 0.42743 0.02292 C 0.45191 0.02431 0.45816 0.02338 0.47743 0.03195 C 0.4816 0.0338 0.48368 0.0382 0.4875 0.04121 C 0.49046 0.04398 0.49462 0.04422 0.49809 0.04584 C 0.50122 0.04746 0.50851 0.05047 0.50851 0.0507 C 0.51806 0.04977 0.52882 0.04977 0.53907 0.04815 C 0.55608 0.04537 0.57014 0.02986 0.58577 0.02269 C 0.59809 0.02338 0.61042 0.02292 0.6224 0.025 C 0.62448 0.02523 0.62552 0.02894 0.62761 0.02963 C 0.65903 0.02894 0.76667 0.02686 0.79723 0.02523 " pathEditMode="relative" rAng="0" ptsTypes="fffffffffffffffffff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00" y="-12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4 C 0.03663 0.01852 0.06042 -0.00254 0.09011 -0.00416 C 0.13281 -0.00393 0.14115 -0.00486 0.16945 -0.00301 C 0.17639 -0.00254 0.18438 -0.00162 0.1908 -0.00115 C 0.19775 -0.00092 0.2099 -0.00023 0.2099 -4.07407E-6 C 0.22275 -0.00046 0.23611 -0.00046 0.25052 -0.00069 C 0.2566 -0.00092 0.2691 -0.00208 0.2691 -0.00185 C 0.29931 -0.00185 0.31615 -0.00115 0.34479 -0.00208 C 0.36389 -0.00254 0.35643 -0.00347 0.37778 -0.00393 C 0.40209 -0.00416 0.4625 -0.02083 0.4625 -0.0206 C 0.48924 -0.0206 0.50729 -0.01296 0.5283 -0.01134 C 0.54792 -0.01064 0.55209 0.00024 0.57118 -4.07407E-6 C 0.58959 -0.00046 0.61858 -0.02384 0.63525 -0.025 C 0.65087 -0.02546 0.66302 -0.02083 0.68351 -0.01597 C 0.7033 -0.01458 0.76702 -0.02222 0.77882 -0.02222 " pathEditMode="relative" rAng="0" ptsTypes="fffffffffffffff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21 0.04815 C 0.03247 0.03588 0.06181 0.03449 0.08959 0.025 C 0.12952 0.02639 0.13733 0.0213 0.16372 0.03195 C 0.17014 0.03449 0.17761 0.03936 0.18368 0.04121 C 0.18993 0.04283 0.20174 0.04584 0.20174 0.04607 C 0.21355 0.04514 0.22587 0.04491 0.23907 0.04352 C 0.24497 0.04283 0.25695 0.03658 0.25695 0.03681 C 0.28507 0.0382 0.30087 0.04098 0.32761 0.03658 C 0.34549 0.0338 0.33855 0.02871 0.35851 0.02732 C 0.38143 0.0257 0.42743 0.02269 0.42743 0.02292 C 0.45191 0.02431 0.45816 0.02338 0.47743 0.03195 C 0.4816 0.0338 0.48368 0.0382 0.4875 0.04121 C 0.49046 0.04398 0.49462 0.04422 0.49809 0.04584 C 0.50122 0.04746 0.50851 0.05047 0.50851 0.0507 C 0.51806 0.04977 0.52882 0.04977 0.53907 0.04815 C 0.55608 0.04537 0.57014 0.02986 0.58577 0.02269 C 0.59809 0.02338 0.61042 0.02292 0.6224 0.025 C 0.62448 0.02523 0.62552 0.02894 0.62761 0.02963 C 0.65903 0.02894 0.76667 0.02686 0.79723 0.02523 " pathEditMode="relative" rAng="0" ptsTypes="fffffffffffffffffff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00" y="-12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4 C 0.03663 0.01852 0.06042 -0.00254 0.09011 -0.00416 C 0.13281 -0.00393 0.14115 -0.00486 0.16945 -0.00301 C 0.17639 -0.00254 0.18438 -0.00162 0.1908 -0.00115 C 0.19775 -0.00092 0.2099 -0.00023 0.2099 -4.07407E-6 C 0.22275 -0.00046 0.23611 -0.00046 0.25052 -0.00069 C 0.2566 -0.00092 0.2691 -0.00208 0.2691 -0.00185 C 0.29931 -0.00185 0.31615 -0.00115 0.34479 -0.00208 C 0.36389 -0.00254 0.35643 -0.00347 0.37778 -0.00393 C 0.40209 -0.00416 0.4625 -0.02083 0.4625 -0.0206 C 0.48924 -0.0206 0.50729 -0.01296 0.5283 -0.01134 C 0.54792 -0.01064 0.55209 0.00024 0.57118 -4.07407E-6 C 0.58959 -0.00046 0.61858 -0.02384 0.63525 -0.025 C 0.65087 -0.02546 0.66302 -0.02083 0.68351 -0.01597 C 0.7033 -0.01458 0.76702 -0.02222 0.77882 -0.02222 " pathEditMode="relative" rAng="0" ptsTypes="fffffffffffffff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21 0.04815 C 0.03247 0.03588 0.06181 0.0345 0.08959 0.025 C 0.12952 0.02639 0.13733 0.0213 0.16372 0.03195 C 0.17014 0.0345 0.17761 0.03936 0.18368 0.04121 C 0.18993 0.04283 0.20174 0.04584 0.20174 0.04607 C 0.21389 0.04514 0.22604 0.04491 0.23941 0.04352 C 0.24497 0.04283 0.25695 0.03658 0.25695 0.03681 C 0.28507 0.0382 0.30087 0.04098 0.32761 0.03658 C 0.34549 0.0338 0.33854 0.02871 0.35851 0.02732 C 0.38143 0.0257 0.42743 0.02269 0.42743 0.02292 C 0.45191 0.02431 0.45816 0.02338 0.47761 0.03195 C 0.4816 0.0338 0.48386 0.0382 0.48768 0.04121 C 0.49045 0.04399 0.49462 0.04422 0.49827 0.04584 C 0.50139 0.04746 0.50851 0.05047 0.50851 0.0507 C 0.51806 0.04977 0.529 0.04977 0.53924 0.04815 C 0.55625 0.04538 0.57032 0.02987 0.58594 0.02269 C 0.59827 0.02338 0.61042 0.02292 0.6224 0.025 C 0.62448 0.02524 0.62552 0.02894 0.62761 0.02963 C 0.63594 0.03334 0.70122 0.03311 0.70868 0.03612 " pathEditMode="relative" rAng="0" ptsTypes="fffffffffffffffffff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00" y="-12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3 0.02083 C 0.03663 0.01852 0.06041 -0.00255 0.0901 -0.00417 C 0.13281 -0.00394 0.14114 -0.00486 0.16944 -0.00301 C 0.17638 -0.00255 0.18437 -0.00162 0.19079 -0.00116 C 0.19774 -0.00093 0.20989 -0.00023 0.20989 3.7037E-7 C 0.22309 -0.00046 0.23628 -0.00046 0.25052 -0.00069 C 0.25659 -0.00093 0.26909 -0.00208 0.26909 -0.00185 C 0.2993 -0.00185 0.31614 -0.00116 0.34479 -0.00208 C 0.36388 -0.00255 0.35642 -0.00347 0.37777 -0.00394 C 0.40225 -0.00417 0.46284 -0.02083 0.46284 -0.0206 C 0.48923 -0.0206 0.50763 -0.01296 0.52829 -0.01134 C 0.54826 -0.01065 0.55208 0.00023 0.57135 3.7037E-7 C 0.58958 -0.00046 0.61857 -0.02384 0.63524 -0.025 C 0.65086 -0.02546 0.66302 -0.02083 0.6835 -0.01597 C 0.69236 -0.01528 0.72968 -0.01366 0.7375 -0.01296 " pathEditMode="relative" rAng="0" ptsTypes="fffffffffffffff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21 0.04815 C 0.03247 0.03588 0.06181 0.03449 0.08959 0.025 C 0.12952 0.02639 0.13733 0.0213 0.16372 0.03195 C 0.17014 0.03449 0.17761 0.03936 0.18368 0.04121 C 0.18993 0.04283 0.20174 0.04584 0.20174 0.04607 C 0.21355 0.04514 0.22587 0.04491 0.23907 0.04352 C 0.24497 0.04283 0.25695 0.03658 0.25695 0.03681 C 0.28507 0.0382 0.30087 0.04098 0.32761 0.03658 C 0.34549 0.0338 0.33855 0.02871 0.35851 0.02732 C 0.38143 0.0257 0.42743 0.02269 0.42743 0.02292 C 0.45191 0.02431 0.45816 0.02338 0.47743 0.03195 C 0.4816 0.0338 0.48368 0.0382 0.4875 0.04121 C 0.49046 0.04398 0.49462 0.04422 0.49809 0.04584 C 0.50122 0.04746 0.50851 0.05047 0.50851 0.0507 C 0.51806 0.04977 0.52882 0.04977 0.53907 0.04815 C 0.55608 0.04537 0.57014 0.02986 0.58577 0.02269 C 0.59809 0.02338 0.61042 0.02292 0.6224 0.025 C 0.62448 0.02523 0.62552 0.02894 0.62761 0.02963 C 0.65903 0.02894 0.76667 0.02686 0.79723 0.02523 " pathEditMode="relative" rAng="0" ptsTypes="fffffffffffffffffff">
                                      <p:cBhvr>
                                        <p:cTn id="6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00" y="-12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4 C 0.03663 0.01852 0.06042 -0.00254 0.09011 -0.00416 C 0.13281 -0.00393 0.14115 -0.00486 0.16945 -0.00301 C 0.17639 -0.00254 0.18438 -0.00162 0.1908 -0.00115 C 0.19775 -0.00092 0.2099 -0.00023 0.2099 -4.07407E-6 C 0.22275 -0.00046 0.23611 -0.00046 0.25052 -0.00069 C 0.2566 -0.00092 0.2691 -0.00208 0.2691 -0.00185 C 0.29931 -0.00185 0.31615 -0.00115 0.34479 -0.00208 C 0.36389 -0.00254 0.35643 -0.00347 0.37778 -0.00393 C 0.40209 -0.00416 0.4625 -0.02083 0.4625 -0.0206 C 0.48924 -0.0206 0.50729 -0.01296 0.5283 -0.01134 C 0.54792 -0.01064 0.55209 0.00024 0.57118 -4.07407E-6 C 0.58959 -0.00046 0.61858 -0.02384 0.63525 -0.025 C 0.65087 -0.02546 0.66302 -0.02083 0.68351 -0.01597 C 0.7033 -0.01458 0.76702 -0.02222 0.77882 -0.02222 " pathEditMode="relative" rAng="0" ptsTypes="fffffffffffffff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21 0.04815 C 0.03247 0.03588 0.06181 0.03449 0.08959 0.025 C 0.12952 0.02639 0.13733 0.0213 0.16372 0.03195 C 0.17014 0.03449 0.17761 0.03936 0.18368 0.04121 C 0.18993 0.04283 0.20174 0.04584 0.20174 0.04607 C 0.21355 0.04514 0.22587 0.04491 0.23907 0.04352 C 0.24497 0.04283 0.25695 0.03658 0.25695 0.03681 C 0.28507 0.0382 0.30087 0.04098 0.32761 0.03658 C 0.34549 0.0338 0.33855 0.02871 0.35851 0.02732 C 0.38143 0.0257 0.42743 0.02269 0.42743 0.02292 C 0.45191 0.02431 0.45816 0.02338 0.47743 0.03195 C 0.4816 0.0338 0.48368 0.0382 0.4875 0.04121 C 0.49046 0.04398 0.49462 0.04422 0.49809 0.04584 C 0.50122 0.04746 0.50851 0.05047 0.50851 0.0507 C 0.51806 0.04977 0.52882 0.04977 0.53907 0.04815 C 0.55608 0.04537 0.57014 0.02986 0.58577 0.02269 C 0.59809 0.02338 0.61042 0.02292 0.6224 0.025 C 0.62448 0.02523 0.62552 0.02894 0.62761 0.02963 C 0.65903 0.02894 0.76667 0.02686 0.79723 0.02523 " pathEditMode="relative" rAng="0" ptsTypes="fffffffffffffffffff">
                                      <p:cBhvr>
                                        <p:cTn id="8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00" y="-12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4 C 0.03663 0.01852 0.06042 -0.00254 0.09011 -0.00416 C 0.13281 -0.00393 0.14115 -0.00486 0.16945 -0.00301 C 0.17639 -0.00254 0.18438 -0.00162 0.1908 -0.00115 C 0.19775 -0.00092 0.2099 -0.00023 0.2099 -4.07407E-6 C 0.22275 -0.00046 0.23611 -0.00046 0.25052 -0.00069 C 0.2566 -0.00092 0.2691 -0.00208 0.2691 -0.00185 C 0.29931 -0.00185 0.31615 -0.00115 0.34479 -0.00208 C 0.36389 -0.00254 0.35643 -0.00347 0.37778 -0.00393 C 0.40209 -0.00416 0.4625 -0.02083 0.4625 -0.0206 C 0.48924 -0.0206 0.50729 -0.01296 0.5283 -0.01134 C 0.54792 -0.01064 0.55209 0.00024 0.57118 -4.07407E-6 C 0.58959 -0.00046 0.61858 -0.02384 0.63525 -0.025 C 0.65087 -0.02546 0.66302 -0.02083 0.68351 -0.01597 C 0.7033 -0.01458 0.76702 -0.02222 0.77882 -0.02222 " pathEditMode="relative" rAng="0" ptsTypes="fffffffffffffff">
                                      <p:cBhvr>
                                        <p:cTn id="8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21 0.04815 C 0.03247 0.03588 0.06181 0.0345 0.08959 0.025 C 0.12952 0.02639 0.13733 0.0213 0.16372 0.03195 C 0.17014 0.0345 0.17761 0.03936 0.18368 0.04121 C 0.18993 0.04283 0.20174 0.04584 0.20174 0.04607 C 0.21389 0.04514 0.22604 0.04491 0.23941 0.04352 C 0.24497 0.04283 0.25695 0.03658 0.25695 0.03681 C 0.28507 0.0382 0.30087 0.04098 0.32761 0.03658 C 0.34549 0.0338 0.33854 0.02871 0.35851 0.02732 C 0.38143 0.0257 0.42743 0.02269 0.42743 0.02292 C 0.45191 0.02431 0.45816 0.02338 0.47761 0.03195 C 0.4816 0.0338 0.48386 0.0382 0.48768 0.04121 C 0.49045 0.04399 0.49462 0.04422 0.49827 0.04584 C 0.50139 0.04746 0.50851 0.05047 0.50851 0.0507 C 0.51806 0.04977 0.529 0.04977 0.53924 0.04815 C 0.55625 0.04538 0.57032 0.02987 0.58594 0.02269 C 0.59827 0.02338 0.61042 0.02292 0.6224 0.025 C 0.62448 0.02524 0.62552 0.02894 0.62761 0.02963 C 0.63594 0.03334 0.70122 0.03311 0.70868 0.03612 " pathEditMode="relative" rAng="0" ptsTypes="fffffffffffffffffff">
                                      <p:cBhvr>
                                        <p:cTn id="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00" y="-12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3 C 0.03663 0.01851 0.06042 -0.00255 0.09011 -0.00417 C 0.13281 -0.00394 0.14115 -0.00487 0.16945 -0.00301 C 0.17639 -0.00255 0.18438 -0.00162 0.1908 -0.00116 C 0.19774 -0.00093 0.2099 -0.00024 0.2099 4.44444E-6 C 0.22309 -0.00047 0.23629 -0.00047 0.25052 -0.0007 C 0.2566 -0.00093 0.2691 -0.00209 0.2691 -0.00186 C 0.29931 -0.00186 0.31615 -0.00116 0.34479 -0.00209 C 0.36389 -0.00255 0.35643 -0.00348 0.37778 -0.00394 C 0.40226 -0.00417 0.46285 -0.02084 0.46285 -0.02061 C 0.48924 -0.02061 0.50764 -0.01297 0.5283 -0.01135 C 0.54827 -0.01065 0.55208 0.00023 0.57136 4.44444E-6 C 0.58958 -0.00047 0.61858 -0.02385 0.63524 -0.025 C 0.65087 -0.02547 0.66302 -0.02084 0.68351 -0.01598 C 0.69236 -0.01528 0.74636 -0.01667 0.75417 -0.01598 " pathEditMode="relative" rAng="0" ptsTypes="fffffffffffffff">
                                      <p:cBhvr>
                                        <p:cTn id="9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21 0.04815 C 0.03247 0.03588 0.06181 0.03449 0.08959 0.025 C 0.12952 0.02639 0.13733 0.0213 0.16372 0.03195 C 0.17014 0.03449 0.17761 0.03936 0.18368 0.04121 C 0.18993 0.04283 0.20174 0.04584 0.20174 0.04607 C 0.21355 0.04514 0.22587 0.04491 0.23907 0.04352 C 0.24497 0.04283 0.25695 0.03658 0.25695 0.03681 C 0.28507 0.0382 0.30087 0.04098 0.32761 0.03658 C 0.34549 0.0338 0.33855 0.02871 0.35851 0.02732 C 0.38143 0.0257 0.42743 0.02269 0.42743 0.02292 C 0.45191 0.02431 0.45816 0.02338 0.47743 0.03195 C 0.4816 0.0338 0.48368 0.0382 0.4875 0.04121 C 0.49046 0.04398 0.49462 0.04422 0.49809 0.04584 C 0.50122 0.04746 0.50851 0.05047 0.50851 0.0507 C 0.51806 0.04977 0.52882 0.04977 0.53907 0.04815 C 0.55608 0.04537 0.57014 0.02986 0.58577 0.02269 C 0.59809 0.02338 0.61042 0.02292 0.6224 0.025 C 0.62448 0.02523 0.62552 0.02894 0.62761 0.02963 C 0.65903 0.02894 0.76667 0.02686 0.79723 0.02523 " pathEditMode="relative" rAng="0" ptsTypes="fffffffffffffffffff">
                                      <p:cBhvr>
                                        <p:cTn id="10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00" y="-12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4 C 0.03663 0.01852 0.06042 -0.00254 0.09011 -0.00416 C 0.13281 -0.00393 0.14115 -0.00486 0.16945 -0.00301 C 0.17639 -0.00254 0.18438 -0.00162 0.1908 -0.00115 C 0.19775 -0.00092 0.2099 -0.00023 0.2099 -4.07407E-6 C 0.22275 -0.00046 0.23611 -0.00046 0.25052 -0.00069 C 0.2566 -0.00092 0.2691 -0.00208 0.2691 -0.00185 C 0.29931 -0.00185 0.31615 -0.00115 0.34479 -0.00208 C 0.36389 -0.00254 0.35643 -0.00347 0.37778 -0.00393 C 0.40209 -0.00416 0.4625 -0.02083 0.4625 -0.0206 C 0.48924 -0.0206 0.50729 -0.01296 0.5283 -0.01134 C 0.54792 -0.01064 0.55209 0.00024 0.57118 -4.07407E-6 C 0.58959 -0.00046 0.61858 -0.02384 0.63525 -0.025 C 0.65087 -0.02546 0.66302 -0.02083 0.68351 -0.01597 C 0.7033 -0.01458 0.76702 -0.02222 0.77882 -0.02222 " pathEditMode="relative" rAng="0" ptsTypes="fffffffffffffff">
                                      <p:cBhvr>
                                        <p:cTn id="1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21 0.04815 C 0.03247 0.03588 0.06181 0.03449 0.08959 0.025 C 0.12952 0.02639 0.13733 0.0213 0.16372 0.03195 C 0.17014 0.03449 0.17761 0.03936 0.18368 0.04121 C 0.18993 0.04283 0.20174 0.04584 0.20174 0.04607 C 0.21355 0.04514 0.22587 0.04491 0.23907 0.04352 C 0.24497 0.04283 0.25695 0.03658 0.25695 0.03681 C 0.28507 0.0382 0.30087 0.04098 0.32761 0.03658 C 0.34549 0.0338 0.33855 0.02871 0.35851 0.02732 C 0.38143 0.0257 0.42743 0.02269 0.42743 0.02292 C 0.45191 0.02431 0.45816 0.02338 0.47743 0.03195 C 0.4816 0.0338 0.48368 0.0382 0.4875 0.04121 C 0.49046 0.04398 0.49462 0.04422 0.49809 0.04584 C 0.50122 0.04746 0.50851 0.05047 0.50851 0.0507 C 0.51806 0.04977 0.52882 0.04977 0.53907 0.04815 C 0.55608 0.04537 0.57014 0.02986 0.58577 0.02269 C 0.59809 0.02338 0.61042 0.02292 0.6224 0.025 C 0.62448 0.02523 0.62552 0.02894 0.62761 0.02963 C 0.65903 0.02894 0.76667 0.02686 0.79723 0.02523 " pathEditMode="relative" rAng="0" ptsTypes="fffffffffffffffffff">
                                      <p:cBhvr>
                                        <p:cTn id="1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00" y="-120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4 C 0.03663 0.01852 0.06042 -0.00254 0.09011 -0.00416 C 0.13281 -0.00393 0.14115 -0.00486 0.16945 -0.00301 C 0.17639 -0.00254 0.18438 -0.00162 0.1908 -0.00115 C 0.19775 -0.00092 0.2099 -0.00023 0.2099 -4.07407E-6 C 0.22275 -0.00046 0.23611 -0.00046 0.25052 -0.00069 C 0.2566 -0.00092 0.2691 -0.00208 0.2691 -0.00185 C 0.29931 -0.00185 0.31615 -0.00115 0.34479 -0.00208 C 0.36389 -0.00254 0.35643 -0.00347 0.37778 -0.00393 C 0.40209 -0.00416 0.4625 -0.02083 0.4625 -0.0206 C 0.48924 -0.0206 0.50729 -0.01296 0.5283 -0.01134 C 0.54792 -0.01064 0.55209 0.00024 0.57118 -4.07407E-6 C 0.58959 -0.00046 0.61858 -0.02384 0.63525 -0.025 C 0.65087 -0.02546 0.66302 -0.02083 0.68351 -0.01597 C 0.7033 -0.01458 0.76702 -0.02222 0.77882 -0.02222 " pathEditMode="relative" rAng="0" ptsTypes="fffffffffffffff">
                                      <p:cBhvr>
                                        <p:cTn id="1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4 C 0.03663 0.01852 0.06042 -0.00254 0.0901 -0.00416 C 0.13281 -0.00393 0.14115 -0.00486 0.16944 -0.00301 C 0.17639 -0.00254 0.18437 -0.00162 0.1908 -0.00116 C 0.19774 -0.00092 0.2099 -0.00023 0.2099 -1.85185E-6 C 0.22274 -0.00046 0.23611 -0.00046 0.25052 -0.00069 C 0.2566 -0.00092 0.2691 -0.00208 0.2691 -0.00185 C 0.29931 -0.00185 0.31615 -0.00116 0.34479 -0.00208 C 0.36389 -0.00254 0.35642 -0.00347 0.37778 -0.00393 C 0.40208 -0.00416 0.4625 -0.02083 0.4625 -0.0206 C 0.48924 -0.0206 0.50729 -0.01296 0.5283 -0.01134 C 0.54792 -0.01065 0.55208 0.00023 0.57118 -1.85185E-6 C 0.58958 -0.00046 0.61858 -0.02384 0.63524 -0.025 C 0.65087 -0.02546 0.66302 -0.02083 0.68351 -0.01597 C 0.7033 -0.01458 0.69132 -0.01504 0.70312 -0.01504 " pathEditMode="relative" rAng="0" ptsTypes="fffffffffffffff">
                                      <p:cBhvr>
                                        <p:cTn id="1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64 0.02083 C 0.03646 0.01852 0.06042 -0.00255 0.09011 -0.00417 C 0.13282 -0.00394 0.14098 -0.00486 0.1691 -0.00301 C 0.17639 -0.00255 0.18438 -0.00162 0.19063 -0.00116 C 0.19757 -0.00093 0.20973 -0.00023 0.20973 2.59259E-6 C 0.2224 -0.00047 0.23594 -0.00047 0.25053 -0.0007 C 0.25643 -0.00093 0.26875 -0.00209 0.26875 -0.00185 C 0.29879 -0.00185 0.31615 -0.00116 0.34428 -0.00209 C 0.36389 -0.00255 0.35643 -0.00347 0.37778 -0.00394 C 0.40209 -0.00417 0.46216 -0.02084 0.46216 -0.0206 C 0.48924 -0.0206 0.50695 -0.01297 0.52813 -0.01135 C 0.54775 -0.01065 0.55174 0.00023 0.57101 2.59259E-6 C 0.58924 -0.00047 0.6007 -0.0088 0.61737 -0.00996 C 0.63837 -0.01227 0.63785 -0.01389 0.64844 -0.01204 " pathEditMode="relative" rAng="0" ptsTypes="ffffffffffffff">
                                      <p:cBhvr>
                                        <p:cTn id="13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0" y="-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5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0242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FF0000"/>
                </a:solidFill>
                <a:latin typeface="Mistral" pitchFamily="66" charset="0"/>
              </a:rPr>
              <a:t>           ÜÇER RİTMİK SAYMA</a:t>
            </a:r>
            <a:endParaRPr lang="tr-TR" dirty="0"/>
          </a:p>
        </p:txBody>
      </p:sp>
      <p:pic>
        <p:nvPicPr>
          <p:cNvPr id="20482" name="Picture 2" descr="http://www.prosportas.com.tr/admin/upload/yu4462.jpg"/>
          <p:cNvPicPr>
            <a:picLocks noChangeAspect="1" noChangeArrowheads="1"/>
          </p:cNvPicPr>
          <p:nvPr/>
        </p:nvPicPr>
        <p:blipFill>
          <a:blip r:embed="rId3" cstate="print"/>
          <a:srcRect t="26402" b="29915"/>
          <a:stretch>
            <a:fillRect/>
          </a:stretch>
        </p:blipFill>
        <p:spPr bwMode="auto">
          <a:xfrm rot="21371904">
            <a:off x="-11190" y="580053"/>
            <a:ext cx="6765767" cy="4740275"/>
          </a:xfrm>
          <a:prstGeom prst="rect">
            <a:avLst/>
          </a:prstGeom>
          <a:noFill/>
        </p:spPr>
      </p:pic>
      <p:pic>
        <p:nvPicPr>
          <p:cNvPr id="5" name="10 İçerik Yer Tutucusu" descr="topftbnnn01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1259131" y="5769309"/>
            <a:ext cx="792000" cy="820387"/>
          </a:xfrm>
        </p:spPr>
      </p:pic>
      <p:pic>
        <p:nvPicPr>
          <p:cNvPr id="6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066851" y="5769309"/>
            <a:ext cx="792000" cy="820387"/>
          </a:xfrm>
          <a:prstGeom prst="rect">
            <a:avLst/>
          </a:prstGeom>
        </p:spPr>
      </p:pic>
      <p:pic>
        <p:nvPicPr>
          <p:cNvPr id="7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905051" y="5784549"/>
            <a:ext cx="792000" cy="820387"/>
          </a:xfrm>
          <a:prstGeom prst="rect">
            <a:avLst/>
          </a:prstGeom>
        </p:spPr>
      </p:pic>
      <p:pic>
        <p:nvPicPr>
          <p:cNvPr id="8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3712771" y="5754069"/>
            <a:ext cx="792000" cy="820387"/>
          </a:xfrm>
          <a:prstGeom prst="rect">
            <a:avLst/>
          </a:prstGeom>
        </p:spPr>
      </p:pic>
      <p:pic>
        <p:nvPicPr>
          <p:cNvPr id="9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4520491" y="5754069"/>
            <a:ext cx="792000" cy="820387"/>
          </a:xfrm>
          <a:prstGeom prst="rect">
            <a:avLst/>
          </a:prstGeom>
        </p:spPr>
      </p:pic>
      <p:pic>
        <p:nvPicPr>
          <p:cNvPr id="10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5358691" y="5769309"/>
            <a:ext cx="792000" cy="820387"/>
          </a:xfrm>
          <a:prstGeom prst="rect">
            <a:avLst/>
          </a:prstGeom>
        </p:spPr>
      </p:pic>
      <p:pic>
        <p:nvPicPr>
          <p:cNvPr id="11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1259131" y="5921709"/>
            <a:ext cx="792000" cy="820387"/>
          </a:xfrm>
          <a:prstGeom prst="rect">
            <a:avLst/>
          </a:prstGeom>
        </p:spPr>
      </p:pic>
      <p:pic>
        <p:nvPicPr>
          <p:cNvPr id="12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066851" y="5921709"/>
            <a:ext cx="792000" cy="820387"/>
          </a:xfrm>
          <a:prstGeom prst="rect">
            <a:avLst/>
          </a:prstGeom>
        </p:spPr>
      </p:pic>
      <p:pic>
        <p:nvPicPr>
          <p:cNvPr id="13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905051" y="5936949"/>
            <a:ext cx="792000" cy="820387"/>
          </a:xfrm>
          <a:prstGeom prst="rect">
            <a:avLst/>
          </a:prstGeom>
        </p:spPr>
      </p:pic>
      <p:pic>
        <p:nvPicPr>
          <p:cNvPr id="14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3712771" y="5906469"/>
            <a:ext cx="792000" cy="820387"/>
          </a:xfrm>
          <a:prstGeom prst="rect">
            <a:avLst/>
          </a:prstGeom>
        </p:spPr>
      </p:pic>
      <p:pic>
        <p:nvPicPr>
          <p:cNvPr id="15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4520491" y="5906469"/>
            <a:ext cx="792000" cy="820387"/>
          </a:xfrm>
          <a:prstGeom prst="rect">
            <a:avLst/>
          </a:prstGeom>
        </p:spPr>
      </p:pic>
      <p:pic>
        <p:nvPicPr>
          <p:cNvPr id="16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5358691" y="5921709"/>
            <a:ext cx="792000" cy="820387"/>
          </a:xfrm>
          <a:prstGeom prst="rect">
            <a:avLst/>
          </a:prstGeom>
        </p:spPr>
      </p:pic>
      <p:pic>
        <p:nvPicPr>
          <p:cNvPr id="17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1274371" y="6074109"/>
            <a:ext cx="792000" cy="820387"/>
          </a:xfrm>
          <a:prstGeom prst="rect">
            <a:avLst/>
          </a:prstGeom>
        </p:spPr>
      </p:pic>
      <p:pic>
        <p:nvPicPr>
          <p:cNvPr id="18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082091" y="6074109"/>
            <a:ext cx="792000" cy="820387"/>
          </a:xfrm>
          <a:prstGeom prst="rect">
            <a:avLst/>
          </a:prstGeom>
        </p:spPr>
      </p:pic>
      <p:pic>
        <p:nvPicPr>
          <p:cNvPr id="19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920291" y="6089349"/>
            <a:ext cx="792000" cy="820387"/>
          </a:xfrm>
          <a:prstGeom prst="rect">
            <a:avLst/>
          </a:prstGeom>
        </p:spPr>
      </p:pic>
      <p:pic>
        <p:nvPicPr>
          <p:cNvPr id="20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3728011" y="6058869"/>
            <a:ext cx="792000" cy="820387"/>
          </a:xfrm>
          <a:prstGeom prst="rect">
            <a:avLst/>
          </a:prstGeom>
        </p:spPr>
      </p:pic>
      <p:pic>
        <p:nvPicPr>
          <p:cNvPr id="21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4535731" y="6058869"/>
            <a:ext cx="792000" cy="820387"/>
          </a:xfrm>
          <a:prstGeom prst="rect">
            <a:avLst/>
          </a:prstGeom>
        </p:spPr>
      </p:pic>
      <p:pic>
        <p:nvPicPr>
          <p:cNvPr id="22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5373931" y="6074109"/>
            <a:ext cx="792000" cy="820387"/>
          </a:xfrm>
          <a:prstGeom prst="rect">
            <a:avLst/>
          </a:prstGeom>
        </p:spPr>
      </p:pic>
      <p:pic>
        <p:nvPicPr>
          <p:cNvPr id="23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1274371" y="6135069"/>
            <a:ext cx="792000" cy="820387"/>
          </a:xfrm>
          <a:prstGeom prst="rect">
            <a:avLst/>
          </a:prstGeom>
        </p:spPr>
      </p:pic>
      <p:pic>
        <p:nvPicPr>
          <p:cNvPr id="24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082091" y="6135069"/>
            <a:ext cx="792000" cy="820387"/>
          </a:xfrm>
          <a:prstGeom prst="rect">
            <a:avLst/>
          </a:prstGeom>
        </p:spPr>
      </p:pic>
      <p:pic>
        <p:nvPicPr>
          <p:cNvPr id="25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920291" y="6150309"/>
            <a:ext cx="792000" cy="820387"/>
          </a:xfrm>
          <a:prstGeom prst="rect">
            <a:avLst/>
          </a:prstGeom>
        </p:spPr>
      </p:pic>
      <p:pic>
        <p:nvPicPr>
          <p:cNvPr id="26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3728011" y="6119829"/>
            <a:ext cx="792000" cy="820387"/>
          </a:xfrm>
          <a:prstGeom prst="rect">
            <a:avLst/>
          </a:prstGeom>
        </p:spPr>
      </p:pic>
      <p:pic>
        <p:nvPicPr>
          <p:cNvPr id="27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4535731" y="6119829"/>
            <a:ext cx="792000" cy="820387"/>
          </a:xfrm>
          <a:prstGeom prst="rect">
            <a:avLst/>
          </a:prstGeom>
        </p:spPr>
      </p:pic>
      <p:pic>
        <p:nvPicPr>
          <p:cNvPr id="28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5373931" y="6135069"/>
            <a:ext cx="792000" cy="820387"/>
          </a:xfrm>
          <a:prstGeom prst="rect">
            <a:avLst/>
          </a:prstGeom>
        </p:spPr>
      </p:pic>
      <p:pic>
        <p:nvPicPr>
          <p:cNvPr id="29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1274371" y="6013149"/>
            <a:ext cx="792000" cy="820387"/>
          </a:xfrm>
          <a:prstGeom prst="rect">
            <a:avLst/>
          </a:prstGeom>
        </p:spPr>
      </p:pic>
      <p:pic>
        <p:nvPicPr>
          <p:cNvPr id="30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082091" y="6013149"/>
            <a:ext cx="792000" cy="820387"/>
          </a:xfrm>
          <a:prstGeom prst="rect">
            <a:avLst/>
          </a:prstGeom>
        </p:spPr>
      </p:pic>
      <p:pic>
        <p:nvPicPr>
          <p:cNvPr id="31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2920291" y="6028389"/>
            <a:ext cx="792000" cy="820387"/>
          </a:xfrm>
          <a:prstGeom prst="rect">
            <a:avLst/>
          </a:prstGeom>
        </p:spPr>
      </p:pic>
      <p:pic>
        <p:nvPicPr>
          <p:cNvPr id="32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3728011" y="5997909"/>
            <a:ext cx="792000" cy="820387"/>
          </a:xfrm>
          <a:prstGeom prst="rect">
            <a:avLst/>
          </a:prstGeom>
        </p:spPr>
      </p:pic>
      <p:pic>
        <p:nvPicPr>
          <p:cNvPr id="33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4535731" y="5997909"/>
            <a:ext cx="792000" cy="820387"/>
          </a:xfrm>
          <a:prstGeom prst="rect">
            <a:avLst/>
          </a:prstGeom>
        </p:spPr>
      </p:pic>
      <p:pic>
        <p:nvPicPr>
          <p:cNvPr id="34" name="10 İçerik Yer Tutucusu" descr="topftbnnn012.jpg"/>
          <p:cNvPicPr>
            <a:picLocks noChangeAspect="1"/>
          </p:cNvPicPr>
          <p:nvPr/>
        </p:nvPicPr>
        <p:blipFill>
          <a:blip r:embed="rId4" cstate="print"/>
          <a:srcRect l="4167" t="4209" r="4156"/>
          <a:stretch>
            <a:fillRect/>
          </a:stretch>
        </p:blipFill>
        <p:spPr>
          <a:xfrm>
            <a:off x="5373931" y="6013149"/>
            <a:ext cx="792000" cy="820387"/>
          </a:xfrm>
          <a:prstGeom prst="rect">
            <a:avLst/>
          </a:prstGeom>
        </p:spPr>
      </p:pic>
      <p:sp>
        <p:nvSpPr>
          <p:cNvPr id="35" name="34 Dikdörtgen"/>
          <p:cNvSpPr/>
          <p:nvPr/>
        </p:nvSpPr>
        <p:spPr>
          <a:xfrm>
            <a:off x="7255421" y="194700"/>
            <a:ext cx="697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7264880" y="835831"/>
            <a:ext cx="697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6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7296414" y="1468808"/>
            <a:ext cx="697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9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6811331" y="2082877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12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6830676" y="2738725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15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6872714" y="4007856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21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6888533" y="4637960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24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6903766" y="5267528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27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6874339" y="5918537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6845916" y="3363565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18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7.40741E-7 L -0.00156 -0.65324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32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4.07407E-6 L 0.00174 -0.65579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32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4.07407E-6 L -2.77778E-6 -0.65324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7 4.07407E-6 L -0.00156 -0.64445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32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-2.59259E-6 L 0.00174 -0.64699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32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-2.59259E-6 L 4.44444E-6 -0.64653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-2.96296E-6 L -0.00156 -0.55555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7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1.85185E-6 L -8.33333E-7 -0.55579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1.85185E-6 L -0.00312 -0.55347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7 1.85185E-6 L -0.0033 -0.55347 " pathEditMode="relative" rAng="0" ptsTypes="AA">
                                      <p:cBhvr>
                                        <p:cTn id="6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7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-4.81481E-6 L 0.00174 -0.55162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7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-4.81481E-6 L -0.00157 -0.54884 " pathEditMode="relative" rAng="0" ptsTypes="AA">
                                      <p:cBhvr>
                                        <p:cTn id="7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4.81481E-6 L -0.00156 -0.45348 " pathEditMode="relative" rAng="0" ptsTypes="AA">
                                      <p:cBhvr>
                                        <p:cTn id="8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27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3.7037E-7 L -0.00174 -0.45579 " pathEditMode="relative" rAng="0" ptsTypes="AA"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228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-3.7037E-7 L -0.00469 -0.45347 " pathEditMode="relative" rAng="0" ptsTypes="AA">
                                      <p:cBhvr>
                                        <p:cTn id="8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3.7037E-7 L -0.00486 -0.45579 " pathEditMode="relative" rAng="0" ptsTypes="AA">
                                      <p:cBhvr>
                                        <p:cTn id="10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28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2.96296E-6 L 3.88889E-6 -0.45162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94444E-6 2.96296E-6 L -0.0033 -0.45324 " pathEditMode="relative" rAng="0" ptsTypes="AA">
                                      <p:cBhvr>
                                        <p:cTn id="10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-1.48148E-6 L -0.00156 -0.35347 " pathEditMode="relative" rAng="0" ptsTypes="AA">
                                      <p:cBhvr>
                                        <p:cTn id="12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7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1.85185E-6 L -0.00191 -0.34676 " pathEditMode="relative" rAng="0" ptsTypes="AA">
                                      <p:cBhvr>
                                        <p:cTn id="12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73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1.85185E-6 L -0.00295 -0.34005 " pathEditMode="relative" rAng="0" ptsTypes="AA">
                                      <p:cBhvr>
                                        <p:cTn id="12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5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1.85185E-6 L -0.0033 -0.34908 " pathEditMode="relative" rAng="0" ptsTypes="AA">
                                      <p:cBhvr>
                                        <p:cTn id="139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75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3.33333E-6 L -0.0033 -0.34282 " pathEditMode="relative" rAng="0" ptsTypes="AA">
                                      <p:cBhvr>
                                        <p:cTn id="14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72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94444E-6 -3.33333E-6 L -0.00504 -0.34444 " pathEditMode="relative" rAng="0" ptsTypes="AA">
                                      <p:cBhvr>
                                        <p:cTn id="14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00"/>
                            </p:stCondLst>
                            <p:childTnLst>
                              <p:par>
                                <p:cTn id="1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2.96296E-6 L -0.00139 -0.20926 " pathEditMode="relative" rAng="0" ptsTypes="AA">
                                      <p:cBhvr>
                                        <p:cTn id="15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5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-2.22222E-6 L -0.00174 -0.20463 " pathEditMode="relative" rAng="0" ptsTypes="AA">
                                      <p:cBhvr>
                                        <p:cTn id="159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2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-2.22222E-6 L -0.00139 -0.20463 " pathEditMode="relative" rAng="0" ptsTypes="AA">
                                      <p:cBhvr>
                                        <p:cTn id="16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5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6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22222E-6 L -0.0033 -0.21574 " pathEditMode="relative" rAng="0" ptsTypes="AA">
                                      <p:cBhvr>
                                        <p:cTn id="175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08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2.59259E-6 L -0.00157 -0.21158 " pathEditMode="relative" rAng="0" ptsTypes="AA">
                                      <p:cBhvr>
                                        <p:cTn id="17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06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94444E-6 2.59259E-6 L -0.0033 -0.20417 " pathEditMode="relative" rAng="0" ptsTypes="AA">
                                      <p:cBhvr>
                                        <p:cTn id="17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00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14922"/>
            <a:ext cx="9144000" cy="85312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Mistral" pitchFamily="66" charset="0"/>
              </a:rPr>
              <a:t>DÖRDER RİTMİK SAYMA</a:t>
            </a:r>
            <a:endParaRPr lang="tr-TR" dirty="0"/>
          </a:p>
        </p:txBody>
      </p:sp>
      <p:pic>
        <p:nvPicPr>
          <p:cNvPr id="4" name="3 İçerik Yer Tutucusu" descr="1 LİR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3360" y="1047401"/>
            <a:ext cx="936000" cy="944775"/>
          </a:xfrm>
        </p:spPr>
      </p:pic>
      <p:pic>
        <p:nvPicPr>
          <p:cNvPr id="5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7760" y="1032161"/>
            <a:ext cx="936000" cy="944775"/>
          </a:xfrm>
          <a:prstGeom prst="rect">
            <a:avLst/>
          </a:prstGeom>
        </p:spPr>
      </p:pic>
      <p:pic>
        <p:nvPicPr>
          <p:cNvPr id="6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1032161"/>
            <a:ext cx="936000" cy="944775"/>
          </a:xfrm>
          <a:prstGeom prst="rect">
            <a:avLst/>
          </a:prstGeom>
        </p:spPr>
      </p:pic>
      <p:pic>
        <p:nvPicPr>
          <p:cNvPr id="7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040" y="1032161"/>
            <a:ext cx="936000" cy="944775"/>
          </a:xfrm>
          <a:prstGeom prst="rect">
            <a:avLst/>
          </a:prstGeom>
        </p:spPr>
      </p:pic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182880" y="944880"/>
          <a:ext cx="7757160" cy="5440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78580"/>
                <a:gridCol w="3878580"/>
              </a:tblGrid>
              <a:tr h="108813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08813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08813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08813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088136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5280" y="1062641"/>
            <a:ext cx="936000" cy="944775"/>
          </a:xfrm>
          <a:prstGeom prst="rect">
            <a:avLst/>
          </a:prstGeom>
        </p:spPr>
      </p:pic>
      <p:pic>
        <p:nvPicPr>
          <p:cNvPr id="10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59680" y="1047401"/>
            <a:ext cx="936000" cy="944775"/>
          </a:xfrm>
          <a:prstGeom prst="rect">
            <a:avLst/>
          </a:prstGeom>
        </p:spPr>
      </p:pic>
      <p:pic>
        <p:nvPicPr>
          <p:cNvPr id="11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9320" y="1047401"/>
            <a:ext cx="936000" cy="944775"/>
          </a:xfrm>
          <a:prstGeom prst="rect">
            <a:avLst/>
          </a:prstGeom>
        </p:spPr>
      </p:pic>
      <p:pic>
        <p:nvPicPr>
          <p:cNvPr id="12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18960" y="1047401"/>
            <a:ext cx="936000" cy="944775"/>
          </a:xfrm>
          <a:prstGeom prst="rect">
            <a:avLst/>
          </a:prstGeom>
        </p:spPr>
      </p:pic>
      <p:pic>
        <p:nvPicPr>
          <p:cNvPr id="13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144681"/>
            <a:ext cx="936000" cy="944775"/>
          </a:xfrm>
          <a:prstGeom prst="rect">
            <a:avLst/>
          </a:prstGeom>
        </p:spPr>
      </p:pic>
      <p:pic>
        <p:nvPicPr>
          <p:cNvPr id="14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2129441"/>
            <a:ext cx="936000" cy="944775"/>
          </a:xfrm>
          <a:prstGeom prst="rect">
            <a:avLst/>
          </a:prstGeom>
        </p:spPr>
      </p:pic>
      <p:pic>
        <p:nvPicPr>
          <p:cNvPr id="15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2640" y="2129441"/>
            <a:ext cx="936000" cy="944775"/>
          </a:xfrm>
          <a:prstGeom prst="rect">
            <a:avLst/>
          </a:prstGeom>
        </p:spPr>
      </p:pic>
      <p:pic>
        <p:nvPicPr>
          <p:cNvPr id="16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2280" y="2129441"/>
            <a:ext cx="936000" cy="944775"/>
          </a:xfrm>
          <a:prstGeom prst="rect">
            <a:avLst/>
          </a:prstGeom>
        </p:spPr>
      </p:pic>
      <p:pic>
        <p:nvPicPr>
          <p:cNvPr id="17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60520" y="2159921"/>
            <a:ext cx="936000" cy="944775"/>
          </a:xfrm>
          <a:prstGeom prst="rect">
            <a:avLst/>
          </a:prstGeom>
        </p:spPr>
      </p:pic>
      <p:pic>
        <p:nvPicPr>
          <p:cNvPr id="18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4920" y="2144681"/>
            <a:ext cx="936000" cy="944775"/>
          </a:xfrm>
          <a:prstGeom prst="rect">
            <a:avLst/>
          </a:prstGeom>
        </p:spPr>
      </p:pic>
      <p:pic>
        <p:nvPicPr>
          <p:cNvPr id="19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4560" y="2144681"/>
            <a:ext cx="936000" cy="944775"/>
          </a:xfrm>
          <a:prstGeom prst="rect">
            <a:avLst/>
          </a:prstGeom>
        </p:spPr>
      </p:pic>
      <p:pic>
        <p:nvPicPr>
          <p:cNvPr id="20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34200" y="2144681"/>
            <a:ext cx="936000" cy="944775"/>
          </a:xfrm>
          <a:prstGeom prst="rect">
            <a:avLst/>
          </a:prstGeom>
        </p:spPr>
      </p:pic>
      <p:pic>
        <p:nvPicPr>
          <p:cNvPr id="21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" y="3226721"/>
            <a:ext cx="936000" cy="944775"/>
          </a:xfrm>
          <a:prstGeom prst="rect">
            <a:avLst/>
          </a:prstGeom>
        </p:spPr>
      </p:pic>
      <p:pic>
        <p:nvPicPr>
          <p:cNvPr id="22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520" y="3211481"/>
            <a:ext cx="936000" cy="944775"/>
          </a:xfrm>
          <a:prstGeom prst="rect">
            <a:avLst/>
          </a:prstGeom>
        </p:spPr>
      </p:pic>
      <p:pic>
        <p:nvPicPr>
          <p:cNvPr id="23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42160" y="3211481"/>
            <a:ext cx="936000" cy="944775"/>
          </a:xfrm>
          <a:prstGeom prst="rect">
            <a:avLst/>
          </a:prstGeom>
        </p:spPr>
      </p:pic>
      <p:pic>
        <p:nvPicPr>
          <p:cNvPr id="24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3211481"/>
            <a:ext cx="936000" cy="944775"/>
          </a:xfrm>
          <a:prstGeom prst="rect">
            <a:avLst/>
          </a:prstGeom>
        </p:spPr>
      </p:pic>
      <p:pic>
        <p:nvPicPr>
          <p:cNvPr id="25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0040" y="3241961"/>
            <a:ext cx="936000" cy="944775"/>
          </a:xfrm>
          <a:prstGeom prst="rect">
            <a:avLst/>
          </a:prstGeom>
        </p:spPr>
      </p:pic>
      <p:pic>
        <p:nvPicPr>
          <p:cNvPr id="26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4440" y="3226721"/>
            <a:ext cx="936000" cy="944775"/>
          </a:xfrm>
          <a:prstGeom prst="rect">
            <a:avLst/>
          </a:prstGeom>
        </p:spPr>
      </p:pic>
      <p:pic>
        <p:nvPicPr>
          <p:cNvPr id="27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4080" y="3226721"/>
            <a:ext cx="936000" cy="944775"/>
          </a:xfrm>
          <a:prstGeom prst="rect">
            <a:avLst/>
          </a:prstGeom>
        </p:spPr>
      </p:pic>
      <p:pic>
        <p:nvPicPr>
          <p:cNvPr id="28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03720" y="3226721"/>
            <a:ext cx="936000" cy="944775"/>
          </a:xfrm>
          <a:prstGeom prst="rect">
            <a:avLst/>
          </a:prstGeom>
        </p:spPr>
      </p:pic>
      <p:pic>
        <p:nvPicPr>
          <p:cNvPr id="29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" y="4308761"/>
            <a:ext cx="936000" cy="944775"/>
          </a:xfrm>
          <a:prstGeom prst="rect">
            <a:avLst/>
          </a:prstGeom>
        </p:spPr>
      </p:pic>
      <p:pic>
        <p:nvPicPr>
          <p:cNvPr id="30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520" y="4293521"/>
            <a:ext cx="936000" cy="944775"/>
          </a:xfrm>
          <a:prstGeom prst="rect">
            <a:avLst/>
          </a:prstGeom>
        </p:spPr>
      </p:pic>
      <p:pic>
        <p:nvPicPr>
          <p:cNvPr id="31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42160" y="4293521"/>
            <a:ext cx="936000" cy="944775"/>
          </a:xfrm>
          <a:prstGeom prst="rect">
            <a:avLst/>
          </a:prstGeom>
        </p:spPr>
      </p:pic>
      <p:pic>
        <p:nvPicPr>
          <p:cNvPr id="32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4293521"/>
            <a:ext cx="936000" cy="944775"/>
          </a:xfrm>
          <a:prstGeom prst="rect">
            <a:avLst/>
          </a:prstGeom>
        </p:spPr>
      </p:pic>
      <p:pic>
        <p:nvPicPr>
          <p:cNvPr id="33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0040" y="4324001"/>
            <a:ext cx="936000" cy="944775"/>
          </a:xfrm>
          <a:prstGeom prst="rect">
            <a:avLst/>
          </a:prstGeom>
        </p:spPr>
      </p:pic>
      <p:pic>
        <p:nvPicPr>
          <p:cNvPr id="34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4440" y="4308761"/>
            <a:ext cx="936000" cy="944775"/>
          </a:xfrm>
          <a:prstGeom prst="rect">
            <a:avLst/>
          </a:prstGeom>
        </p:spPr>
      </p:pic>
      <p:pic>
        <p:nvPicPr>
          <p:cNvPr id="35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4080" y="4308761"/>
            <a:ext cx="936000" cy="944775"/>
          </a:xfrm>
          <a:prstGeom prst="rect">
            <a:avLst/>
          </a:prstGeom>
        </p:spPr>
      </p:pic>
      <p:pic>
        <p:nvPicPr>
          <p:cNvPr id="36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03720" y="4308761"/>
            <a:ext cx="936000" cy="944775"/>
          </a:xfrm>
          <a:prstGeom prst="rect">
            <a:avLst/>
          </a:prstGeom>
        </p:spPr>
      </p:pic>
      <p:pic>
        <p:nvPicPr>
          <p:cNvPr id="37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" y="5375561"/>
            <a:ext cx="936000" cy="944775"/>
          </a:xfrm>
          <a:prstGeom prst="rect">
            <a:avLst/>
          </a:prstGeom>
        </p:spPr>
      </p:pic>
      <p:pic>
        <p:nvPicPr>
          <p:cNvPr id="38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7760" y="5360321"/>
            <a:ext cx="936000" cy="944775"/>
          </a:xfrm>
          <a:prstGeom prst="rect">
            <a:avLst/>
          </a:prstGeom>
        </p:spPr>
      </p:pic>
      <p:pic>
        <p:nvPicPr>
          <p:cNvPr id="39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5360321"/>
            <a:ext cx="936000" cy="944775"/>
          </a:xfrm>
          <a:prstGeom prst="rect">
            <a:avLst/>
          </a:prstGeom>
        </p:spPr>
      </p:pic>
      <p:pic>
        <p:nvPicPr>
          <p:cNvPr id="40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040" y="5360321"/>
            <a:ext cx="936000" cy="944775"/>
          </a:xfrm>
          <a:prstGeom prst="rect">
            <a:avLst/>
          </a:prstGeom>
        </p:spPr>
      </p:pic>
      <p:pic>
        <p:nvPicPr>
          <p:cNvPr id="41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5280" y="5390801"/>
            <a:ext cx="936000" cy="944775"/>
          </a:xfrm>
          <a:prstGeom prst="rect">
            <a:avLst/>
          </a:prstGeom>
        </p:spPr>
      </p:pic>
      <p:pic>
        <p:nvPicPr>
          <p:cNvPr id="42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59680" y="5375561"/>
            <a:ext cx="936000" cy="944775"/>
          </a:xfrm>
          <a:prstGeom prst="rect">
            <a:avLst/>
          </a:prstGeom>
        </p:spPr>
      </p:pic>
      <p:pic>
        <p:nvPicPr>
          <p:cNvPr id="43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9320" y="5375561"/>
            <a:ext cx="936000" cy="944775"/>
          </a:xfrm>
          <a:prstGeom prst="rect">
            <a:avLst/>
          </a:prstGeom>
        </p:spPr>
      </p:pic>
      <p:pic>
        <p:nvPicPr>
          <p:cNvPr id="44" name="3 İçerik Yer Tutucusu" descr="1 Lİ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18960" y="5375561"/>
            <a:ext cx="936000" cy="944775"/>
          </a:xfrm>
          <a:prstGeom prst="rect">
            <a:avLst/>
          </a:prstGeom>
        </p:spPr>
      </p:pic>
      <p:sp>
        <p:nvSpPr>
          <p:cNvPr id="45" name="44 Dikdörtgen"/>
          <p:cNvSpPr/>
          <p:nvPr/>
        </p:nvSpPr>
        <p:spPr>
          <a:xfrm>
            <a:off x="8291741" y="194700"/>
            <a:ext cx="69762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8301200" y="835831"/>
            <a:ext cx="69762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8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7862894" y="1468808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12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7847651" y="2082877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16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9" name="48 Dikdörtgen"/>
          <p:cNvSpPr/>
          <p:nvPr/>
        </p:nvSpPr>
        <p:spPr>
          <a:xfrm>
            <a:off x="7866996" y="2738725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7909034" y="4007856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28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1" name="50 Dikdörtgen"/>
          <p:cNvSpPr/>
          <p:nvPr/>
        </p:nvSpPr>
        <p:spPr>
          <a:xfrm>
            <a:off x="7924853" y="4637960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32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2" name="51 Dikdörtgen"/>
          <p:cNvSpPr/>
          <p:nvPr/>
        </p:nvSpPr>
        <p:spPr>
          <a:xfrm>
            <a:off x="7940086" y="5267528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36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7910659" y="5918537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40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7882236" y="3363565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24</a:t>
            </a:r>
            <a:endParaRPr lang="tr-TR" sz="6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568</Words>
  <Application>Microsoft Office PowerPoint</Application>
  <PresentationFormat>Ekran Gösterisi (4:3)</PresentationFormat>
  <Paragraphs>535</Paragraphs>
  <Slides>10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Calibri</vt:lpstr>
      <vt:lpstr>Mistral</vt:lpstr>
      <vt:lpstr>Ofis Teması</vt:lpstr>
      <vt:lpstr>İKİŞER RİTMİK SAYMA</vt:lpstr>
      <vt:lpstr>                       İKİŞER RİTMİK SAYMA</vt:lpstr>
      <vt:lpstr>                       BEŞER RİTMİK SAYMA</vt:lpstr>
      <vt:lpstr>ÜÇER RİTMİK SAYMA</vt:lpstr>
      <vt:lpstr>DÖRDER RİTMİK SAYMA</vt:lpstr>
      <vt:lpstr>İKİŞER RİTMİK SAYMA</vt:lpstr>
      <vt:lpstr>              İKİŞER RİTMİK SAYMA</vt:lpstr>
      <vt:lpstr>           ÜÇER RİTMİK SAYMA</vt:lpstr>
      <vt:lpstr>DÖRDER RİTMİK SAYMA</vt:lpstr>
      <vt:lpstr>BEŞER RİTMİK SAYMA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NECDET YALÇIN</dc:creator>
  <cp:keywords>www.sorubak.com</cp:keywords>
  <cp:lastModifiedBy>doğan</cp:lastModifiedBy>
  <cp:revision>76</cp:revision>
  <dcterms:created xsi:type="dcterms:W3CDTF">2015-10-29T13:17:14Z</dcterms:created>
  <dcterms:modified xsi:type="dcterms:W3CDTF">2015-11-02T11:47:20Z</dcterms:modified>
</cp:coreProperties>
</file>