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255" autoAdjust="0"/>
  </p:normalViewPr>
  <p:slideViewPr>
    <p:cSldViewPr>
      <p:cViewPr>
        <p:scale>
          <a:sx n="70" d="100"/>
          <a:sy n="70" d="100"/>
        </p:scale>
        <p:origin x="142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tr-TR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CB91C224-64C1-4B5F-A1E3-EE620444BEB2}" type="datetimeFigureOut">
              <a:rPr lang="tr-TR"/>
              <a:pPr/>
              <a:t>19.10.2015</a:t>
            </a:fld>
            <a:endParaRPr lang="tr-TR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tr-TR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AEFDE59F-B528-465A-B07A-67383725F807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6991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>
                <a:hlinkClick r:id="rId3"/>
              </a:rPr>
              <a:t>www.egitimhane.com</a:t>
            </a:r>
            <a:r>
              <a:rPr lang="tr-T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8211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6217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5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A23FF-93E4-4DDA-BE3F-4D77199E3416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6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8000B-6E8B-4261-9791-4906A8F5AE4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0DBEC-0300-43F3-9A07-114E0CF04BB0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5" name="2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87A08-8C23-4F35-BB25-F3536C63DA5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89D05-A254-4B8D-9414-9A3D3F0758F5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2FF7E-A120-413A-BD13-CD17F5BC1ED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D3AFE-6B8E-4ACA-A0DB-D61100765B27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F5D52-2FA0-44D7-B326-50363CCEE0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58AD7-48CD-4F09-93E1-24F60DA935B7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7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F44A6-1A9B-4F0D-8115-B73387EC3C7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285BB-1AD0-4C19-AFFD-218008DD16F1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6" name="2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E3886-425B-48F3-ABCC-B2D451A1AB8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8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85C5-311E-4CE6-A99B-3FFF32FB5CAD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9BDC8-290D-4FB4-A500-E5F828731ED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32972-A350-4FD5-9CB5-BBB6E5515F2E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4" name="2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7CFA3-043F-466C-BA3D-8A6F9439DA1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96884-17F1-43E3-9AB8-2260F30F53C3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3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C524F-289C-4F09-8B13-E28B1ADD1A1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8D621-621B-4CFA-8513-ADE9C08F1E67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7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17A2B-9CC7-47EB-8F6C-E7D2CAA6948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3509D-C7FB-493E-A652-A4DBA688630E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F591E-659C-4575-BAC1-030E1D4C819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7 Metin Yer Tutucusu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9B6E4D-BA6F-4122-9813-1D97DD8AC8AE}" type="datetimeFigureOut">
              <a:rPr lang="tr-TR"/>
              <a:pPr>
                <a:defRPr/>
              </a:pPr>
              <a:t>19.10.2015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FC0065-986A-42EB-8956-2F8DC25CC28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CAcQjRxqFQoTCIzHrOb9zMgCFYcYLAodjEsByA&amp;url=http://zeynepseyma.blogspot.com/&amp;bvm=bv.105454873,d.bGg&amp;psig=AFQjCNEAM5uunCP9jgOrLAVGSylPX0jTKg&amp;ust=1445290458224059" TargetMode="External"/><Relationship Id="rId13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5.gif"/><Relationship Id="rId12" Type="http://schemas.openxmlformats.org/officeDocument/2006/relationships/hyperlink" Target="http://www.google.com.tr/url?sa=i&amp;rct=j&amp;q=&amp;esrc=s&amp;frm=1&amp;source=images&amp;cd=&amp;cad=rja&amp;uact=8&amp;ved=0CAcQjRxqFQoTCMKdu53-zMgCFYvdLAodeG0GtQ&amp;url=http://www.simresim.com/karisik-resimler_07-33.html&amp;bvm=bv.105454873,d.bGg&amp;psig=AFQjCNEAM5uunCP9jgOrLAVGSylPX0jTKg&amp;ust=1445290458224059" TargetMode="External"/><Relationship Id="rId2" Type="http://schemas.openxmlformats.org/officeDocument/2006/relationships/hyperlink" Target="http://www.google.com.tr/url?sa=i&amp;rct=j&amp;q=&amp;esrc=s&amp;frm=1&amp;source=images&amp;cd=&amp;cad=rja&amp;uact=8&amp;ved=0CAcQjRxqFQoTCOn3t8P9zMgCFYGTLAodAT4EvA&amp;url=http://www.philagora.org/contes/chloe-anniv.htm&amp;bvm=bv.105454873,d.bGg&amp;psig=AFQjCNEAM5uunCP9jgOrLAVGSylPX0jTKg&amp;ust=144529045822405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CAcQjRxqFQoTCIzHrOb9zMgCFYcYLAodjEsByA&amp;url=http://gifmarket.tr.gg/Yemek-gifleri.htm&amp;bvm=bv.105454873,d.bGg&amp;psig=AFQjCNEAM5uunCP9jgOrLAVGSylPX0jTKg&amp;ust=1445290458224059" TargetMode="External"/><Relationship Id="rId11" Type="http://schemas.openxmlformats.org/officeDocument/2006/relationships/image" Target="../media/image7.gif"/><Relationship Id="rId5" Type="http://schemas.openxmlformats.org/officeDocument/2006/relationships/image" Target="../media/image4.gif"/><Relationship Id="rId10" Type="http://schemas.openxmlformats.org/officeDocument/2006/relationships/hyperlink" Target="http://www.google.com.tr/url?sa=i&amp;rct=j&amp;q=&amp;esrc=s&amp;frm=1&amp;source=images&amp;cd=&amp;cad=rja&amp;uact=8&amp;ved=0CAcQjRxqFQoTCMKdu53-zMgCFYvdLAodeG0GtQ&amp;url=http://irina-tver.ru/rubric/5024109/&amp;bvm=bv.105454873,d.bGg&amp;psig=AFQjCNEAM5uunCP9jgOrLAVGSylPX0jTKg&amp;ust=1445290458224059" TargetMode="External"/><Relationship Id="rId4" Type="http://schemas.openxmlformats.org/officeDocument/2006/relationships/hyperlink" Target="http://www.google.com.tr/url?sa=i&amp;rct=j&amp;q=&amp;esrc=s&amp;frm=1&amp;source=images&amp;cd=&amp;cad=rja&amp;uact=8&amp;ved=0CAcQjRxqFQoTCPSY3pL9zMgCFcVeLAoduBEHvg&amp;url=http://gloubiweb.free.fr/gifs51.htm&amp;bvm=bv.105454873,d.bGg&amp;psig=AFQjCNEAM5uunCP9jgOrLAVGSylPX0jTKg&amp;ust=1445290458224059" TargetMode="External"/><Relationship Id="rId9" Type="http://schemas.openxmlformats.org/officeDocument/2006/relationships/image" Target="../media/image6.gif"/><Relationship Id="rId1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www.google.com.tr/url?sa=i&amp;rct=j&amp;q=&amp;esrc=s&amp;frm=1&amp;source=images&amp;cd=&amp;cad=rja&amp;uact=8&amp;ved=0CAcQjRxqFQoTCOb-zf3tzMgCFQPoLAodRasGuQ&amp;url=http://www.delinetciler.org/gif-arsivi/24590-hareketli-cocuk-resimleri-children-gifs-3.html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hyperlink" Target="http://yedikcezayifla.com/2013/02/karbonhidrat-alimini-azaltmak-yerine-glisemik-indeksi-dusuk-yiyecekler-secmelisiniz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7" Type="http://schemas.openxmlformats.org/officeDocument/2006/relationships/image" Target="../media/image27.jpeg"/><Relationship Id="rId2" Type="http://schemas.openxmlformats.org/officeDocument/2006/relationships/hyperlink" Target="http://www.google.com.tr/url?sa=i&amp;rct=j&amp;q=&amp;esrc=s&amp;frm=1&amp;source=images&amp;cd=&amp;cad=rja&amp;uact=8&amp;ved=0CAcQjRxqFQoTCOb-zf3tzMgCFQPoLAodRasGuQ&amp;url=http://taalam.forum4her.com/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CAcQjRxqFQoTCM-GvpTvzMgCFcoMLAodTKoPxw&amp;url=http://www.kadinlarsitesi.com/dengeli-beslenme-icin-her-gun-5-renk/&amp;psig=AFQjCNGFnDhP-ykqgxQIjXTnAovgr4olkg&amp;ust=1445283844595684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pelinkalan.blogspot.com/2013/11/dengeli-beslenme-kartlar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hyperlink" Target="http://www.google.com.tr/url?sa=i&amp;rct=j&amp;q=&amp;esrc=s&amp;frm=1&amp;source=images&amp;cd=&amp;cad=rja&amp;uact=8&amp;ved=0CAcQjRxqFQoTCOb-zf3tzMgCFQPoLAodRasGuQ&amp;url=http://tonygifsjavas.com.br/efeitos_para_blogs/pagina_efeitos_destaque_animes.htm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hyperlink" Target="http://www.google.com.tr/url?sa=i&amp;rct=j&amp;q=&amp;esrc=s&amp;frm=1&amp;source=images&amp;cd=&amp;cad=rja&amp;uact=8&amp;ved=0CAcQjRxqFQoTCK6ZgtrxzMgCFQSGLAodmTgF0Q&amp;url=http://www.taylankumeli.com/icerik_print.asp?type=haberler&amp;id=191&amp;tip=&amp;bvm=bv.105454873,d.bGg&amp;psig=AFQjCNEevS97wGMQ829syH8RKU6OIcMFjg&amp;ust=144528749585192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hyperlink" Target="http://www.google.com.tr/url?sa=i&amp;rct=j&amp;q=&amp;esrc=s&amp;frm=1&amp;source=images&amp;cd=&amp;cad=rja&amp;uact=8&amp;ved=0CAcQjRxqFQoTCOb-zf3tzMgCFQPoLAodRasGuQ&amp;url=http://www.magiagifs.com.br/Gifs/bonecasmassinha/bonecasmassinhapage02.html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hyperlink" Target="https://www.google.com.tr/url?sa=i&amp;rct=j&amp;q=&amp;esrc=s&amp;frm=1&amp;source=images&amp;cd=&amp;cad=rja&amp;uact=8&amp;ved=0CAcQjRxqFQoTCKbV3NzyzMgCFYh_LAodEu8Eug&amp;url=https://twitter.com/saglikbakanligi/status/378916406139834368&amp;bvm=bv.105454873,d.bGg&amp;psig=AFQjCNFosvOo0In1-PfprD3t4r-PHDYi2A&amp;ust=144528775520534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hyperlink" Target="http://turkiyemayyildiz.com/konu-hareketli-bebek-gifleri-sevimli-bebekler-neseli-yaramaz-bebek-gifleri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orubak.com/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www.google.com.tr/url?sa=i&amp;rct=j&amp;q=&amp;esrc=s&amp;frm=1&amp;source=images&amp;cd=&amp;cad=rja&amp;uact=8&amp;ved=0CAcQjRxqFQoTCLvsx8rzzMgCFUUNLAod1GoFzA&amp;url=http://www.youtube.com/watch?v=h-ONS_H7Bi4&amp;bvm=bv.105454873,d.bGg&amp;psig=AFQjCNHbjEKRsZeZud08AuRbefjfKKV_xQ&amp;ust=1445287983370685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hyperlink" Target="http://henrylucienmerle.over-blog.com/tag/le%20dix%20vins%20blog%20-%20articles%20generaux/2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uact=8&amp;ved=0CAcQjRxqFQoTCLTOzIb1zMgCFcXdLAodFvAKvw&amp;url=http://gokkusagirenkleri7.blogcu.com/hareketli-cocuk-avatarlari/7707670&amp;bvm=bv.105454873,d.bGg&amp;psig=AFQjCNE2QEFRv1a1inuXyeN3MEapQqjxYw&amp;ust=144528538709912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hyperlink" Target="http://www.google.com.tr/url?sa=i&amp;rct=j&amp;q=&amp;esrc=s&amp;frm=1&amp;source=images&amp;cd=&amp;cad=rja&amp;uact=8&amp;ved=0CAcQjRxqFQoTCJWStYz4zMgCFUaOLAodlp0EzQ&amp;url=http://www.kristalkalp.com/page/52&amp;bvm=bv.105454873,d.bGg&amp;psig=AFQjCNEG14LIF2agDXI33pRHZqKYOXcl3g&amp;ust=1445289228240242" TargetMode="External"/><Relationship Id="rId4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CAcQjRxqFQoTCL-32Oj8zMgCFUgYLAodKeEPtg&amp;url=http://www.animationworld3d.com/Snowboard.htm&amp;bvm=bv.105454873,d.bGg&amp;psig=AFQjCNEAM5uunCP9jgOrLAVGSylPX0jTKg&amp;ust=1445290458224059" TargetMode="External"/><Relationship Id="rId3" Type="http://schemas.openxmlformats.org/officeDocument/2006/relationships/image" Target="../media/image37.gif"/><Relationship Id="rId7" Type="http://schemas.openxmlformats.org/officeDocument/2006/relationships/image" Target="../media/image39.gif"/><Relationship Id="rId2" Type="http://schemas.openxmlformats.org/officeDocument/2006/relationships/hyperlink" Target="http://www.google.com.tr/url?sa=i&amp;rct=j&amp;q=&amp;esrc=s&amp;frm=1&amp;source=images&amp;cd=&amp;cad=rja&amp;uact=8&amp;ved=0CAcQjRxqFQoTCLTOzIb1zMgCFcXdLAodFvAKvw&amp;url=http://tonygifsjavas.com.br/efeitos_para_blogs/pagina_efeitos_destaque_animes.htm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CAcQjRxqFQoTCL-32Oj8zMgCFUgYLAodKeEPtg&amp;url=http://sihirliormananaokulu.k12.tr/bayrampasa/&amp;bvm=bv.105454873,d.bGg&amp;psig=AFQjCNEAM5uunCP9jgOrLAVGSylPX0jTKg&amp;ust=1445290458224059" TargetMode="External"/><Relationship Id="rId5" Type="http://schemas.openxmlformats.org/officeDocument/2006/relationships/image" Target="../media/image38.gif"/><Relationship Id="rId4" Type="http://schemas.openxmlformats.org/officeDocument/2006/relationships/hyperlink" Target="http://www.google.com.tr/url?sa=i&amp;rct=j&amp;q=&amp;esrc=s&amp;frm=1&amp;source=images&amp;cd=&amp;cad=rja&amp;uact=8&amp;ved=0CAcQjRxqFQoTCP2Nmv78zMgCFcXVLAodTt4DuQ&amp;url=http://kanlica.blogcu.com/yarardan-cok-zarar-6-aliskanlik/18642097&amp;bvm=bv.105454873,d.bGg&amp;psig=AFQjCNEAM5uunCP9jgOrLAVGSylPX0jTKg&amp;ust=1445290458224059" TargetMode="External"/><Relationship Id="rId9" Type="http://schemas.openxmlformats.org/officeDocument/2006/relationships/image" Target="../media/image4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hyperlink" Target="http://winxgirls2.blogcu.com/hoscakalin/188746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gif"/><Relationship Id="rId4" Type="http://schemas.openxmlformats.org/officeDocument/2006/relationships/hyperlink" Target="http://www.google.com.tr/url?sa=i&amp;rct=j&amp;q=&amp;esrc=s&amp;frm=1&amp;source=images&amp;cd=&amp;cad=rja&amp;uact=8&amp;ved=0CAcQjRxqFQoTCLmh4J37zMgCFYQHLAodMlMGug&amp;url=http://www.liveinternet.ru/users/3812374/post216189306/&amp;bvm=bv.105454873,d.bGg&amp;psig=AFQjCNGf1N8BSZLfwd632lh5bgVILMDi4g&amp;ust=144529000549370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gif"/><Relationship Id="rId2" Type="http://schemas.openxmlformats.org/officeDocument/2006/relationships/hyperlink" Target="http://www.kasgel.com/icerik/24/dengeli-beslenmenin-onemi-ve-faydalari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CAcQjRxqFQoTCOuLpbrlzMgCFYNaLAod-vQHug&amp;url=http://yablor.ru/blogs/klip-art-smayliki-animaciya-na-sayt-ili-v-blog/2213738&amp;psig=AFQjCNFxJtmwj906BSRrq8Ww_Kn__aqFrQ&amp;ust=1445284173466529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google.com.tr/url?sa=i&amp;rct=j&amp;q=&amp;esrc=s&amp;frm=1&amp;source=images&amp;cd=&amp;cad=rja&amp;uact=8&amp;ved=0CAcQjRxqFQoTCK-_nP_kzMgCFYmULAod6VADDw&amp;url=http://www.nenedirvikipedi.com/sozluk/dengeli-beslenme-nedir-dengeli-beslenme-ne-demektir-anlami-967.html&amp;psig=AFQjCNGFnDhP-ykqgxQIjXTnAovgr4olkg&amp;ust=144528384459568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uact=8&amp;ved=0CAcQjRxqFQoTCNbEs7HmzMgCFUPoLAodofsOuw&amp;url=http://www.sagliktanhaber.net/kategori/beslenme-ve-diyet-1.html&amp;psig=AFQjCNGFnDhP-ykqgxQIjXTnAovgr4olkg&amp;ust=144528384459568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hyperlink" Target="http://www.google.com.tr/url?sa=i&amp;rct=j&amp;q=&amp;esrc=s&amp;frm=1&amp;source=images&amp;cd=&amp;cad=rja&amp;uact=8&amp;ved=0CAcQjRxqFQoTCNbEs7HmzMgCFUPoLAodofsOuw&amp;url=http://beslenme.gov.tr/index.php?lang=tr&amp;page=10&amp;newsPage=10&amp;psig=AFQjCNGFnDhP-ykqgxQIjXTnAovgr4olkg&amp;ust=1445283844595684" TargetMode="Externa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hyperlink" Target="http://www.kadinlarkulubu.com/archive/index.php/t-342621.html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nounoudunord.centerblog.net/rub-sorties-parc-.html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google.com.tr/url?sa=i&amp;rct=j&amp;q=&amp;esrc=s&amp;frm=1&amp;source=images&amp;cd=&amp;cad=rja&amp;uact=8&amp;ved=0CAcQjRxqFQoTCMfFye_pzMgCFch_LAodWZ0Gvw&amp;url=http://www.kadinlarkulubu.com/forum/index.php?threads/hareketli-bebek-cocuk-gifleri.342621/page-2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hyperlink" Target="http://celalettinsahin.com/printthread.php?tid=504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www.google.com.tr/url?sa=i&amp;rct=j&amp;q=&amp;esrc=s&amp;frm=1&amp;source=images&amp;cd=&amp;cad=rja&amp;uact=8&amp;ved=0CAcQjRxqFQoTCMfFye_pzMgCFch_LAodWZ0Gvw&amp;url=http://www.forumalew.org/avatar-cenneti/295169-susler-kenarliklar-gif-resimler.html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://www.google.com.tr/url?sa=i&amp;rct=j&amp;q=&amp;esrc=s&amp;frm=1&amp;source=images&amp;cd=&amp;cad=rja&amp;uact=8&amp;ved=&amp;url=http://www.gezenbiri.com/su-icmeyi-arttirmanin-yollari/&amp;bvm=bv.105454873,d.bGg&amp;psig=AFQjCNGd03Khnbl0mCWKWsBM6cquLra3_w&amp;ust=1445291891646675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http://www.google.com.tr/url?sa=i&amp;rct=j&amp;q=&amp;esrc=s&amp;frm=1&amp;source=images&amp;cd=&amp;cad=rja&amp;uact=8&amp;ved=0CAcQjRxqFQoTCOqMg4DszMgCFQlVLAod-MACuw&amp;url=http://arnusha.ru/post222378107/&amp;bvm=bv.105454873,d.bGg&amp;psig=AFQjCNE2QEFRv1a1inuXyeN3MEapQqjxYw&amp;ust=1445285387099128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hyperlink" Target="http://www.google.com.tr/url?sa=i&amp;rct=j&amp;q=&amp;esrc=s&amp;frm=1&amp;source=images&amp;cd=&amp;cad=rja&amp;uact=8&amp;ved=0CAcQjRxqFQoTCOqMg4DszMgCFQlVLAod-MACuw&amp;url=http://vajdamariann.hupont.hu/122/kisbabak-gyerekek&amp;bvm=bv.105454873,d.bGg&amp;psig=AFQjCNE2QEFRv1a1inuXyeN3MEapQqjxYw&amp;ust=144528538709912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hyperlink" Target="http://www.google.com.tr/url?sa=i&amp;rct=j&amp;q=&amp;esrc=s&amp;frm=1&amp;source=images&amp;cd=&amp;cad=rja&amp;uact=8&amp;ved=0CAcQjRxqFQoTCN_O0Y_wzMgCFYELLAodVtQJ1Q&amp;url=http://www.sporarkadasim.net/forum/beslenme/185-sporcu-beslenmesinde-proteinler.html&amp;bvm=bv.105454873,d.bGg&amp;psig=AFQjCNH9YWInGAAn_gI3Gk-4dsJUPyP8eg&amp;ust=144528706624030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88583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tr-TR" sz="4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DENGELİ  VE DÜZENLİ  </a:t>
            </a:r>
          </a:p>
          <a:p>
            <a:pPr algn="ctr">
              <a:defRPr/>
            </a:pPr>
            <a:r>
              <a:rPr lang="tr-TR" sz="4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BESLENME</a:t>
            </a:r>
            <a:endParaRPr lang="tr-TR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5" descr="http://www.philagora.org/contes/img/fraise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28750"/>
            <a:ext cx="21256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 descr="http://gloubiweb.free.fr/gifsA3/aliments1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1500188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9" descr="http://img.webme.com/pic/g/gifmarket/gida4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88" y="4000500"/>
            <a:ext cx="26431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1" descr="http://img.photobucket.com/albums/v235/SmileyMags/Food/Chefs/4955215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3" y="371475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3" descr="http://img1.liveinternet.ru/images/attach/c/10/110/458/110458615_0a261c7b99aa424a18e97f1d25dff2dd.gif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57938" y="1357313"/>
            <a:ext cx="17859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5" descr="http://www.simresim.com/resim/karisik-resimler_07/gif-ifade-icon-328.gif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71875" y="4643438"/>
            <a:ext cx="19462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348038" y="6489978"/>
            <a:ext cx="2121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dirty="0" smtClean="0">
                <a:hlinkClick r:id="rId14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ChangeArrowheads="1"/>
          </p:cNvSpPr>
          <p:nvPr/>
        </p:nvSpPr>
        <p:spPr bwMode="auto">
          <a:xfrm>
            <a:off x="1143000" y="571500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Karbonhidratlar: </a:t>
            </a:r>
            <a:endParaRPr lang="tr-TR" sz="3600" b="1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-- V</a:t>
            </a:r>
            <a:r>
              <a:rPr lang="tr-TR" sz="36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cudumuza g</a:t>
            </a:r>
            <a:r>
              <a:rPr lang="tr-TR" sz="36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üç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ve enerji verir. </a:t>
            </a:r>
            <a:endParaRPr lang="tr-TR" sz="3600" b="1"/>
          </a:p>
          <a:p>
            <a:pPr eaLnBrk="0" hangingPunct="0"/>
            <a:r>
              <a:rPr lang="tr-TR" sz="3600" b="1" i="1">
                <a:latin typeface="Times New Roman" pitchFamily="18" charset="0"/>
              </a:rPr>
              <a:t>-- Makarna ,un ekmek,pirin</a:t>
            </a:r>
            <a:r>
              <a:rPr lang="tr-TR" sz="3600" b="1" i="1">
                <a:latin typeface="Calibri" pitchFamily="34" charset="0"/>
              </a:rPr>
              <a:t>ç…ö</a:t>
            </a:r>
            <a:r>
              <a:rPr lang="tr-TR" sz="3600" b="1" i="1">
                <a:latin typeface="Times New Roman" pitchFamily="18" charset="0"/>
              </a:rPr>
              <a:t>rnek </a:t>
            </a:r>
          </a:p>
          <a:p>
            <a:pPr eaLnBrk="0" hangingPunct="0"/>
            <a:r>
              <a:rPr lang="tr-TR" sz="3600" b="1" i="1">
                <a:latin typeface="Times New Roman" pitchFamily="18" charset="0"/>
              </a:rPr>
              <a:t>olarak verilebilir.</a:t>
            </a:r>
            <a:endParaRPr lang="tr-TR" sz="3600" b="1"/>
          </a:p>
        </p:txBody>
      </p:sp>
      <p:sp>
        <p:nvSpPr>
          <p:cNvPr id="4" name="3 Bulut Belirtme Çizgisi"/>
          <p:cNvSpPr/>
          <p:nvPr/>
        </p:nvSpPr>
        <p:spPr>
          <a:xfrm>
            <a:off x="357188" y="0"/>
            <a:ext cx="7929562" cy="3429000"/>
          </a:xfrm>
          <a:prstGeom prst="cloudCallout">
            <a:avLst>
              <a:gd name="adj1" fmla="val 24855"/>
              <a:gd name="adj2" fmla="val 63678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2531" name="Picture 5" descr="http://www.delinetciler.org/resimler/2007/11/877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3143250"/>
            <a:ext cx="2428875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 descr="http://yedikcezayifla.com/wp-content/uploads/2013/02/karbonhidrat-alimi-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500438"/>
            <a:ext cx="48387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500" y="714375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Vitaminler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: </a:t>
            </a:r>
            <a:endParaRPr lang="tr-TR" sz="3600" b="1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-- Meyve ve sebzelerde bulunur. </a:t>
            </a:r>
            <a:endParaRPr lang="tr-TR" sz="3600" b="1"/>
          </a:p>
          <a:p>
            <a:pPr eaLnBrk="0" hangingPunct="0"/>
            <a:r>
              <a:rPr lang="tr-TR" sz="3600" b="1" i="1">
                <a:latin typeface="Times New Roman" pitchFamily="18" charset="0"/>
              </a:rPr>
              <a:t>-- Hastalıklardan korurlar.</a:t>
            </a:r>
            <a:endParaRPr lang="tr-TR" sz="3600" b="1"/>
          </a:p>
        </p:txBody>
      </p:sp>
      <p:sp>
        <p:nvSpPr>
          <p:cNvPr id="3" name="2 Bulut Belirtme Çizgisi"/>
          <p:cNvSpPr/>
          <p:nvPr/>
        </p:nvSpPr>
        <p:spPr>
          <a:xfrm>
            <a:off x="142875" y="214313"/>
            <a:ext cx="7929563" cy="3000375"/>
          </a:xfrm>
          <a:prstGeom prst="cloudCallout">
            <a:avLst>
              <a:gd name="adj1" fmla="val 33175"/>
              <a:gd name="adj2" fmla="val 56714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3555" name="Picture 3" descr="http://www.grovit.cz/ZABAVNY_majka57/GIF/postavicky/postavicky2/a19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3143250"/>
            <a:ext cx="27146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http://1.bp.blogspot.com/-CdkIw257cOI/UpNNLavxLJI/AAAAAAAAFj4/ffGlmYDiaVk/s1600/Slayt4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714750"/>
            <a:ext cx="34290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 descr="http://www.kadinlarsitesi.com/wp-content/uploads/01/2013/02/5-Renk-Bisiklet-300x300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5" y="378618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071688" y="642938"/>
            <a:ext cx="49672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  Tükettiğimiz besinlerin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temiz</a:t>
            </a:r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 ve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doğal</a:t>
            </a:r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 olmasına 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dikkat edelim</a:t>
            </a:r>
            <a:r>
              <a:rPr lang="tr-TR" sz="1400" i="1">
                <a:latin typeface="Calibri" pitchFamily="34" charset="0"/>
                <a:ea typeface="Wingdings-Regular"/>
                <a:cs typeface="Times New Roman" pitchFamily="18" charset="0"/>
              </a:rPr>
              <a:t>.</a:t>
            </a:r>
            <a:endParaRPr lang="tr-TR">
              <a:ea typeface="Wingdings-Regular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1357313" y="214313"/>
            <a:ext cx="6715125" cy="2714625"/>
          </a:xfrm>
          <a:prstGeom prst="cloudCallout">
            <a:avLst>
              <a:gd name="adj1" fmla="val 20707"/>
              <a:gd name="adj2" fmla="val 75718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4579" name="Picture 3" descr="http://tonygifsjavas.com.br/efeitos_para_blogs/efeito_destaque_animes/boneco_massa_01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2500313"/>
            <a:ext cx="2643188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http://www.taylankumeli.com/images/haber/besin_hijyeni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2857500"/>
            <a:ext cx="38576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643063" y="571500"/>
            <a:ext cx="6070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Bozuk</a:t>
            </a:r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 ,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bayat</a:t>
            </a:r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 ve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açıkta satılan 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yiyeceklerden almayalım</a:t>
            </a:r>
            <a:r>
              <a:rPr lang="tr-TR" sz="1400" i="1">
                <a:latin typeface="Calibri" pitchFamily="34" charset="0"/>
                <a:ea typeface="Wingdings-Regular"/>
                <a:cs typeface="Times New Roman" pitchFamily="18" charset="0"/>
              </a:rPr>
              <a:t>.</a:t>
            </a:r>
            <a:endParaRPr lang="tr-TR">
              <a:ea typeface="Wingdings-Regular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714375" y="285750"/>
            <a:ext cx="7572375" cy="2143125"/>
          </a:xfrm>
          <a:prstGeom prst="cloudCallout">
            <a:avLst>
              <a:gd name="adj1" fmla="val 16310"/>
              <a:gd name="adj2" fmla="val 74751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5603" name="Picture 3" descr="http://www.magiagifs.com.br/Gifs/bonecasmassinha/bonecasemmassa_arquivos/027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2214563"/>
            <a:ext cx="2928938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https://pbs.twimg.com/media/BUIudrdIMAAg9dT.jpg:large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2643188"/>
            <a:ext cx="50720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14375" y="428625"/>
            <a:ext cx="5711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Yemeklerden önce ve sonra 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mutlaka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ellerimizi yıkayalım.</a:t>
            </a:r>
            <a:endParaRPr lang="tr-TR" sz="3600" b="1">
              <a:solidFill>
                <a:srgbClr val="FF0000"/>
              </a:solidFill>
              <a:latin typeface="Times New Roman" pitchFamily="18" charset="0"/>
              <a:ea typeface="Wingdings-Regular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0" y="0"/>
            <a:ext cx="7429500" cy="2143125"/>
          </a:xfrm>
          <a:prstGeom prst="cloudCallout">
            <a:avLst>
              <a:gd name="adj1" fmla="val 35097"/>
              <a:gd name="adj2" fmla="val 60880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6627" name="Picture 3" descr="http://ekladata.com/WSYTDi5j46hgkd3JTTAbiaZ9Cvc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2000250"/>
            <a:ext cx="31432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http://i.ytimg.com/vi/h-ONS_H7Bi4/hqdefault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2428875"/>
            <a:ext cx="550068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724650" y="6489978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dirty="0">
                <a:hlinkClick r:id="rId6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57250" y="857250"/>
            <a:ext cx="4673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Dişlerimizi fırçalamayı 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ihmal etmeyelim.</a:t>
            </a:r>
            <a:endParaRPr lang="tr-TR" sz="3600" b="1">
              <a:latin typeface="Times New Roman" pitchFamily="18" charset="0"/>
              <a:ea typeface="Wingdings-Regular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285750" y="428625"/>
            <a:ext cx="6072188" cy="2214563"/>
          </a:xfrm>
          <a:prstGeom prst="cloudCallout">
            <a:avLst>
              <a:gd name="adj1" fmla="val 34827"/>
              <a:gd name="adj2" fmla="val 6772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7651" name="Picture 3" descr="http://img-fotki.yandex.ru/get/6612/60637665.429/0_93a00_b2e9d_S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2143125"/>
            <a:ext cx="2857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42938" y="571500"/>
            <a:ext cx="51339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Uykumuza dikkat edelim. 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Erken yatalım.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Erken kalkalım.</a:t>
            </a:r>
            <a:endParaRPr lang="tr-TR" sz="3600" b="1">
              <a:latin typeface="Times New Roman" pitchFamily="18" charset="0"/>
              <a:ea typeface="Wingdings-Regular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0" y="0"/>
            <a:ext cx="6429375" cy="3071813"/>
          </a:xfrm>
          <a:prstGeom prst="cloudCallout">
            <a:avLst>
              <a:gd name="adj1" fmla="val 42536"/>
              <a:gd name="adj2" fmla="val 58732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8675" name="Picture 3" descr="http://i84.photobucket.com/albums/k13/julindezas/bomassinha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1928813"/>
            <a:ext cx="27146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http://img546.imageshack.us/img546/8161/naslryagrrz.pn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3357563"/>
            <a:ext cx="4643438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85875" y="642938"/>
            <a:ext cx="38909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Spor yapmaya </a:t>
            </a:r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ve </a:t>
            </a:r>
          </a:p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Wingdings-Regular"/>
                <a:cs typeface="Times New Roman" pitchFamily="18" charset="0"/>
              </a:rPr>
              <a:t>oyun oynamaya </a:t>
            </a:r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da </a:t>
            </a:r>
          </a:p>
          <a:p>
            <a:r>
              <a:rPr lang="tr-TR" sz="3600" b="1" i="1">
                <a:latin typeface="Times New Roman" pitchFamily="18" charset="0"/>
                <a:ea typeface="Wingdings-Regular"/>
                <a:cs typeface="Times New Roman" pitchFamily="18" charset="0"/>
              </a:rPr>
              <a:t>zaman ayıralım.</a:t>
            </a:r>
            <a:endParaRPr lang="tr-TR" sz="3600" b="1">
              <a:latin typeface="Times New Roman" pitchFamily="18" charset="0"/>
              <a:ea typeface="Wingdings-Regular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642938" y="285750"/>
            <a:ext cx="5072062" cy="2643188"/>
          </a:xfrm>
          <a:prstGeom prst="cloudCallout">
            <a:avLst>
              <a:gd name="adj1" fmla="val 59038"/>
              <a:gd name="adj2" fmla="val 19586"/>
            </a:avLst>
          </a:prstGeom>
          <a:noFill/>
        </p:spPr>
        <p:style>
          <a:lnRef idx="2">
            <a:schemeClr val="dk1"/>
          </a:lnRef>
          <a:fillRef idx="1003">
            <a:schemeClr val="dk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9699" name="Picture 3" descr="http://tonygifsjavas.com.br/efeitos_para_blogs/efeito_destaque_animes/boneco_massa_04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0"/>
            <a:ext cx="321468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9" descr="http://img03.blogcu.com/images/k/a/n/kanlica/1301b735c6e7a84bb381f645b4a4a05d_139023469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86125"/>
            <a:ext cx="33337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1" descr="http://sihirliormananaokulu.k12.tr/resimler/9ec40de4267f73a193779d45f2c8fe57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8" y="3500438"/>
            <a:ext cx="2857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3" descr="http://www.animationworld3d.com/snowboarder02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63" y="4500563"/>
            <a:ext cx="16097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://img.blogcu.com/uploads/winxgirls2_hellokittyby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500063"/>
            <a:ext cx="56737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857488" y="3857628"/>
            <a:ext cx="3666388" cy="923330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JALE İPEK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23" name="Picture 4" descr="http://img-fotki.yandex.ru/get/4403/natali73123.247/0_4f4a4_5f314093_XL.jpg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http://img-fotki.yandex.ru/get/4403/natali73123.247/0_4f4a4_5f314093_XL.jpg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0"/>
            <a:ext cx="46434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http://img-fotki.yandex.ru/get/4403/natali73123.247/0_4f4a4_5f314093_XL.jpg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8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4" descr="http://img-fotki.yandex.ru/get/4403/natali73123.247/0_4f4a4_5f314093_XL.jpg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14875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4" descr="http://img-fotki.yandex.ru/get/4403/natali73123.247/0_4f4a4_5f314093_XL.jpg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286000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4" descr="http://img-fotki.yandex.ru/get/4403/natali73123.247/0_4f4a4_5f314093_XL.jpg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572000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Oval"/>
          <p:cNvSpPr/>
          <p:nvPr/>
        </p:nvSpPr>
        <p:spPr>
          <a:xfrm>
            <a:off x="3000375" y="3643313"/>
            <a:ext cx="214313" cy="14287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3429000" y="3643313"/>
            <a:ext cx="214313" cy="14287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857250" y="714375"/>
            <a:ext cx="655796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Hayvanlardan ve bitkilerden </a:t>
            </a:r>
          </a:p>
          <a:p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elde edilen yiyecek ve içeceklerin </a:t>
            </a:r>
          </a:p>
          <a:p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tümüne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besin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denir.</a:t>
            </a:r>
            <a:endParaRPr lang="tr-TR" sz="36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0" y="214313"/>
            <a:ext cx="7429500" cy="2786062"/>
          </a:xfrm>
          <a:prstGeom prst="cloudCallout">
            <a:avLst>
              <a:gd name="adj1" fmla="val 56873"/>
              <a:gd name="adj2" fmla="val -35086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4339" name="Picture 3" descr="http://www.kasgel.com/img/0/24/dengeli-beslenmenin-onemi-ve-faydalari-320x286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205163"/>
            <a:ext cx="3714750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http://www.nenedirvikipedi.com/wp-content/uploads/2013/07/Kolesterol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2857500"/>
            <a:ext cx="41433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http://img-fotki.yandex.ru/get/4513/svetlera.7/0_4ee1c_d7603590_XXXL.jpg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29500" y="714375"/>
            <a:ext cx="1714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85813" y="571500"/>
            <a:ext cx="83407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2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lang="tr-TR" sz="3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cudumuzun ihtiyacı olan besinlerden ,</a:t>
            </a:r>
          </a:p>
          <a:p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</a:t>
            </a:r>
            <a:r>
              <a:rPr lang="tr-TR" sz="3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cudumuzun ihtiyacı kadar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alınmasına </a:t>
            </a:r>
          </a:p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dengeli beslenme 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denir. </a:t>
            </a:r>
            <a:endParaRPr lang="tr-TR" sz="36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0" y="0"/>
            <a:ext cx="9144000" cy="2786063"/>
          </a:xfrm>
          <a:prstGeom prst="cloudCallout">
            <a:avLst>
              <a:gd name="adj1" fmla="val 39286"/>
              <a:gd name="adj2" fmla="val 4584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5363" name="Picture 3" descr="http://www.sagliktanhaber.net/resimler/2/saglikli-beslenme-onerileri-73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786063"/>
            <a:ext cx="4429125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http://beslenme.gov.tr/content/images/spot/haber_23.pn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5" y="2786063"/>
            <a:ext cx="371475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Dikdörtgen"/>
          <p:cNvSpPr>
            <a:spLocks noChangeArrowheads="1"/>
          </p:cNvSpPr>
          <p:nvPr/>
        </p:nvSpPr>
        <p:spPr bwMode="auto">
          <a:xfrm>
            <a:off x="928688" y="571500"/>
            <a:ext cx="52863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Yaşamak , </a:t>
            </a:r>
          </a:p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büyümek,</a:t>
            </a:r>
          </a:p>
          <a:p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gelişmek </a:t>
            </a:r>
          </a:p>
          <a:p>
            <a:r>
              <a:rPr lang="tr-TR" sz="3600" b="1" i="1">
                <a:latin typeface="Times New Roman" pitchFamily="18" charset="0"/>
                <a:cs typeface="Times New Roman" pitchFamily="18" charset="0"/>
              </a:rPr>
              <a:t>ve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sağlıklı olmak </a:t>
            </a:r>
            <a:r>
              <a:rPr lang="tr-TR" sz="3600" b="1" i="1">
                <a:latin typeface="Times New Roman" pitchFamily="18" charset="0"/>
                <a:cs typeface="Times New Roman" pitchFamily="18" charset="0"/>
              </a:rPr>
              <a:t>için beslenmemiz gerekir.</a:t>
            </a:r>
            <a:endParaRPr lang="tr-TR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0" y="214313"/>
            <a:ext cx="5929313" cy="3857625"/>
          </a:xfrm>
          <a:prstGeom prst="cloudCallout">
            <a:avLst>
              <a:gd name="adj1" fmla="val 61546"/>
              <a:gd name="adj2" fmla="val 28390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6387" name="Picture 2" descr="http://img1.liveinternet.ru/images/attach/b/2/24/938/24938823_24040710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2500313"/>
            <a:ext cx="26860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00125" y="714375"/>
            <a:ext cx="60579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lang="tr-TR" sz="3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tr-TR" sz="3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 besinlerden ayırım </a:t>
            </a:r>
          </a:p>
          <a:p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yapmadan yeterince almalıyız. </a:t>
            </a:r>
            <a:endParaRPr lang="tr-TR" sz="36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214313" y="214313"/>
            <a:ext cx="7000875" cy="2571750"/>
          </a:xfrm>
          <a:prstGeom prst="cloudCallout">
            <a:avLst>
              <a:gd name="adj1" fmla="val 31411"/>
              <a:gd name="adj2" fmla="val 70349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7411" name="Picture 5" descr="http://idata.over-blog.com/3/98/62/22/gifs1/gifs3/massinha00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2428875"/>
            <a:ext cx="28575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71563" y="714375"/>
            <a:ext cx="58912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Sabahları okula gelmeden</a:t>
            </a:r>
          </a:p>
          <a:p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mutlaka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kahvaltı 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yapmalıyız. </a:t>
            </a:r>
          </a:p>
          <a:p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Öğlen ve akşam yemeklerini </a:t>
            </a:r>
          </a:p>
          <a:p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 aksatmamalıyız. </a:t>
            </a:r>
            <a:endParaRPr lang="tr-TR" sz="36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tr-TR" sz="36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214313" y="0"/>
            <a:ext cx="7286625" cy="3857625"/>
          </a:xfrm>
          <a:prstGeom prst="cloudCallout">
            <a:avLst>
              <a:gd name="adj1" fmla="val 22029"/>
              <a:gd name="adj2" fmla="val 81079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8435" name="Picture 3" descr="http://jp59.j.p.pic.centerblog.net/6694cb8f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2928938"/>
            <a:ext cx="26193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http://s13.postimg.org/mn70hpz8n/renkliduvar_blogspot_3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4071938"/>
            <a:ext cx="45148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500188" y="1000125"/>
            <a:ext cx="5661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Ayrıca bol bol 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</a:t>
            </a:r>
            <a:r>
              <a:rPr lang="tr-TR" sz="3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ketmek </a:t>
            </a:r>
          </a:p>
          <a:p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 sağlığımız i</a:t>
            </a:r>
            <a:r>
              <a:rPr lang="tr-TR" sz="3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ç</a:t>
            </a:r>
            <a:r>
              <a:rPr lang="tr-TR" sz="3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gereklidir.</a:t>
            </a:r>
            <a:endParaRPr lang="tr-TR" sz="36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857250" y="285750"/>
            <a:ext cx="7358063" cy="2928938"/>
          </a:xfrm>
          <a:prstGeom prst="cloudCallout">
            <a:avLst>
              <a:gd name="adj1" fmla="val 6538"/>
              <a:gd name="adj2" fmla="val 88582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9459" name="Picture 3" descr="http://www.forumalew.org/attachments/21096d1431909637/suslu-sayfa-kenarliklari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3071813"/>
            <a:ext cx="28575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https://encrypted-tbn1.gstatic.com/images?q=tbn:ANd9GcSherdDBh2yMc2qYW9oFxvFnSn4aJjruHHDrZglPjIWuy9N3bY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57563"/>
            <a:ext cx="4286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214438" y="857250"/>
            <a:ext cx="91440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36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Sağlıklı beslenebilmek i</a:t>
            </a:r>
            <a:r>
              <a:rPr lang="tr-TR" sz="36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ç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</a:t>
            </a:r>
          </a:p>
          <a:p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lang="tr-TR" sz="36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cudumuzun; </a:t>
            </a:r>
            <a:endParaRPr lang="tr-TR" sz="3600" b="1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tr-TR" sz="36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---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vitaminlere,</a:t>
            </a:r>
            <a:endParaRPr lang="tr-TR" sz="3600" b="1">
              <a:solidFill>
                <a:srgbClr val="FF0000"/>
              </a:solidFill>
            </a:endParaRPr>
          </a:p>
          <a:p>
            <a:pPr eaLnBrk="0" hangingPunct="0"/>
            <a:r>
              <a:rPr lang="tr-TR" sz="3600" b="1" i="1">
                <a:latin typeface="Times New Roman" pitchFamily="18" charset="0"/>
              </a:rPr>
              <a:t>---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</a:rPr>
              <a:t>karbonhidratlara,</a:t>
            </a:r>
            <a:endParaRPr lang="tr-TR" sz="3600" b="1">
              <a:solidFill>
                <a:srgbClr val="FF0000"/>
              </a:solidFill>
            </a:endParaRPr>
          </a:p>
          <a:p>
            <a:pPr eaLnBrk="0" hangingPunct="0"/>
            <a:r>
              <a:rPr lang="tr-TR" sz="3600" b="1" i="1">
                <a:latin typeface="Times New Roman" pitchFamily="18" charset="0"/>
              </a:rPr>
              <a:t>---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</a:rPr>
              <a:t>proteinlere,</a:t>
            </a:r>
            <a:endParaRPr lang="tr-TR" sz="3600" b="1">
              <a:solidFill>
                <a:srgbClr val="FF0000"/>
              </a:solidFill>
            </a:endParaRPr>
          </a:p>
          <a:p>
            <a:pPr eaLnBrk="0" hangingPunct="0"/>
            <a:r>
              <a:rPr lang="tr-TR" sz="3600" b="1" i="1">
                <a:latin typeface="Times New Roman" pitchFamily="18" charset="0"/>
              </a:rPr>
              <a:t>---</a:t>
            </a:r>
            <a:r>
              <a:rPr lang="tr-TR" sz="3600" b="1" i="1">
                <a:solidFill>
                  <a:srgbClr val="FF0000"/>
                </a:solidFill>
                <a:latin typeface="Times New Roman" pitchFamily="18" charset="0"/>
              </a:rPr>
              <a:t>yağlara </a:t>
            </a:r>
          </a:p>
          <a:p>
            <a:pPr eaLnBrk="0" hangingPunct="0"/>
            <a:r>
              <a:rPr lang="tr-TR" sz="3600" b="1" i="1">
                <a:latin typeface="Times New Roman" pitchFamily="18" charset="0"/>
              </a:rPr>
              <a:t>ihtiyacı vardır.</a:t>
            </a:r>
            <a:endParaRPr lang="tr-TR" sz="3600" b="1"/>
          </a:p>
        </p:txBody>
      </p:sp>
      <p:sp>
        <p:nvSpPr>
          <p:cNvPr id="3" name="2 Bulut Belirtme Çizgisi"/>
          <p:cNvSpPr/>
          <p:nvPr/>
        </p:nvSpPr>
        <p:spPr>
          <a:xfrm>
            <a:off x="0" y="142875"/>
            <a:ext cx="7072313" cy="5500688"/>
          </a:xfrm>
          <a:prstGeom prst="cloudCallout">
            <a:avLst>
              <a:gd name="adj1" fmla="val 65580"/>
              <a:gd name="adj2" fmla="val -11989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0483" name="Picture 3" descr="http://img-fotki.yandex.ru/get/6311/39663434.128/0_7334b_a553040_L.jpg%3Cbr%20/%3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2928938"/>
            <a:ext cx="23622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38" y="500063"/>
            <a:ext cx="900112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32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Proteinler </a:t>
            </a:r>
            <a:r>
              <a:rPr lang="tr-TR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tr-TR" sz="3200" b="1" i="1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tr-TR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-- Genelde hayvansal </a:t>
            </a:r>
            <a:r>
              <a:rPr lang="tr-TR" sz="32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lang="tr-TR" sz="32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ü</a:t>
            </a:r>
            <a:r>
              <a:rPr lang="tr-TR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nlerdir. </a:t>
            </a:r>
            <a:endParaRPr lang="tr-TR" sz="3200" b="1" i="1"/>
          </a:p>
          <a:p>
            <a:pPr eaLnBrk="0" hangingPunct="0"/>
            <a:r>
              <a:rPr lang="tr-TR" sz="3200" b="1" i="1">
                <a:latin typeface="Times New Roman" pitchFamily="18" charset="0"/>
              </a:rPr>
              <a:t>-- Et- s</a:t>
            </a:r>
            <a:r>
              <a:rPr lang="tr-TR" sz="3200" b="1" i="1">
                <a:latin typeface="Calibri" pitchFamily="34" charset="0"/>
              </a:rPr>
              <a:t>ü</a:t>
            </a:r>
            <a:r>
              <a:rPr lang="tr-TR" sz="3200" b="1" i="1">
                <a:latin typeface="Times New Roman" pitchFamily="18" charset="0"/>
              </a:rPr>
              <a:t>t- yoğurt-balık- peynir-yumurtadan oluşur. </a:t>
            </a:r>
            <a:endParaRPr lang="tr-TR" sz="3200" b="1" i="1"/>
          </a:p>
          <a:p>
            <a:pPr eaLnBrk="0" hangingPunct="0"/>
            <a:r>
              <a:rPr lang="tr-TR" sz="3200" b="1" i="1">
                <a:latin typeface="Times New Roman" pitchFamily="18" charset="0"/>
              </a:rPr>
              <a:t>-- V</a:t>
            </a:r>
            <a:r>
              <a:rPr lang="tr-TR" sz="3200" b="1" i="1">
                <a:latin typeface="Calibri" pitchFamily="34" charset="0"/>
              </a:rPr>
              <a:t>ü</a:t>
            </a:r>
            <a:r>
              <a:rPr lang="tr-TR" sz="3200" b="1" i="1">
                <a:latin typeface="Times New Roman" pitchFamily="18" charset="0"/>
              </a:rPr>
              <a:t>cudumuzun b</a:t>
            </a:r>
            <a:r>
              <a:rPr lang="tr-TR" sz="3200" b="1" i="1">
                <a:latin typeface="Calibri" pitchFamily="34" charset="0"/>
              </a:rPr>
              <a:t>ü</a:t>
            </a:r>
            <a:r>
              <a:rPr lang="tr-TR" sz="3200" b="1" i="1">
                <a:latin typeface="Times New Roman" pitchFamily="18" charset="0"/>
              </a:rPr>
              <a:t>y</a:t>
            </a:r>
            <a:r>
              <a:rPr lang="tr-TR" sz="3200" b="1" i="1">
                <a:latin typeface="Calibri" pitchFamily="34" charset="0"/>
              </a:rPr>
              <a:t>ü</a:t>
            </a:r>
            <a:r>
              <a:rPr lang="tr-TR" sz="3200" b="1" i="1">
                <a:latin typeface="Times New Roman" pitchFamily="18" charset="0"/>
              </a:rPr>
              <a:t>mesini ve yaralanmalarda    onarılmasını sağlar.</a:t>
            </a:r>
            <a:endParaRPr lang="tr-TR" sz="3200" b="1" i="1"/>
          </a:p>
        </p:txBody>
      </p:sp>
      <p:sp>
        <p:nvSpPr>
          <p:cNvPr id="3" name="2 Bulut Belirtme Çizgisi"/>
          <p:cNvSpPr/>
          <p:nvPr/>
        </p:nvSpPr>
        <p:spPr>
          <a:xfrm>
            <a:off x="0" y="0"/>
            <a:ext cx="9144000" cy="3571875"/>
          </a:xfrm>
          <a:prstGeom prst="cloudCallout">
            <a:avLst>
              <a:gd name="adj1" fmla="val 20179"/>
              <a:gd name="adj2" fmla="val 66041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1507" name="Picture 3" descr="http://abdai.lapunk.hu/tarhely/abdai/kepeslap/88897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3500438"/>
            <a:ext cx="250031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https://newsporapp.s3-eu-west-1.amazonaws.com/media/sozluk/static/148/530868e47acb5.pn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3500438"/>
            <a:ext cx="492918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ezinti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136</TotalTime>
  <Words>211</Words>
  <Application>Microsoft Office PowerPoint</Application>
  <PresentationFormat>Ekran Gösterisi (4:3)</PresentationFormat>
  <Paragraphs>58</Paragraphs>
  <Slides>18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6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Wingdings-Regular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Administrator</dc:creator>
  <cp:keywords>www.sorubak.com</cp:keywords>
  <cp:lastModifiedBy>doğan</cp:lastModifiedBy>
  <cp:revision>18</cp:revision>
  <dcterms:created xsi:type="dcterms:W3CDTF">2015-10-07T19:55:36Z</dcterms:created>
  <dcterms:modified xsi:type="dcterms:W3CDTF">2015-10-19T18:06:36Z</dcterms:modified>
</cp:coreProperties>
</file>