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11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1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7409D-5D72-4D8E-B123-DF2AB29C8B4D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E6E67-6847-4B34-A000-A64F68FDAC5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232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E6E67-6847-4B34-A000-A64F68FDAC5A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317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BASAMAKLARIN YER  DEĞİŞTİRMESİ İŞLEMİ 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09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3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yeni sayı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86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yeni sayı kaç olur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95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toplamı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55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761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toplamı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28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277788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83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toplamı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45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farkı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98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farkı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56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sayısının onlar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birler basamağını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artırırsak iki sayının farkı kaç olur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2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onluktan oluşan sayıların basamakları yer değişirse eski ve yeni sayının toplamı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BASAMAKLARIN YER  DEĞİŞTİRMESİ İŞLEMİ 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45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onluktan oluşan sayıların basamakları yer değişirse eski ve yeni sayının toplamı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80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toplamı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48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toplamı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26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15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20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01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23728" y="28192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onluktan oluşan sayıların basamakları yer değişirse eski ve yeni sayının farkı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5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376</Words>
  <Application>Microsoft Office PowerPoint</Application>
  <PresentationFormat>Ekran Gösterisi (4:3)</PresentationFormat>
  <Paragraphs>50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22</cp:revision>
  <dcterms:created xsi:type="dcterms:W3CDTF">2013-07-01T19:15:16Z</dcterms:created>
  <dcterms:modified xsi:type="dcterms:W3CDTF">2015-10-26T20:22:04Z</dcterms:modified>
  <cp:category>www.sorubak.com</cp:category>
</cp:coreProperties>
</file>