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6" r:id="rId3"/>
    <p:sldId id="257" r:id="rId4"/>
    <p:sldId id="266" r:id="rId5"/>
    <p:sldId id="275" r:id="rId6"/>
    <p:sldId id="273" r:id="rId7"/>
    <p:sldId id="267" r:id="rId8"/>
    <p:sldId id="274" r:id="rId9"/>
    <p:sldId id="279" r:id="rId10"/>
    <p:sldId id="280" r:id="rId11"/>
    <p:sldId id="270" r:id="rId12"/>
    <p:sldId id="277" r:id="rId13"/>
    <p:sldId id="264" r:id="rId14"/>
    <p:sldId id="262" r:id="rId15"/>
    <p:sldId id="263" r:id="rId16"/>
    <p:sldId id="265" r:id="rId17"/>
    <p:sldId id="269" r:id="rId18"/>
    <p:sldId id="268" r:id="rId19"/>
    <p:sldId id="278" r:id="rId20"/>
    <p:sldId id="271" r:id="rId21"/>
    <p:sldId id="282" r:id="rId22"/>
    <p:sldId id="281" r:id="rId23"/>
    <p:sldId id="272" r:id="rId24"/>
    <p:sldId id="283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913C-BFFB-48B8-86EE-D85FEAB59F66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6D913F-A181-44B3-8770-73D74D66D8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9253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tr-TR" altLang="tr-TR" smtClean="0"/>
              <a:t>www.sorubak.com</a:t>
            </a:r>
            <a:endParaRPr lang="tr-TR" alt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D913F-A181-44B3-8770-73D74D66D877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863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YAPAMAM </a:t>
            </a:r>
            <a:r>
              <a:rPr lang="tr-TR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DEMEYİN</a:t>
            </a:r>
            <a:r>
              <a:rPr lang="tr-TR" sz="54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DENEYİN SUNUSU</a:t>
            </a:r>
            <a:endParaRPr lang="tr-TR" sz="54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074" y="3411387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9837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 ve öğretmeni, Hasan’ı neden yüreklendirdiler?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16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yukselugurluoglu.com/FileUpload/op30932/Resim/siir_okuyan_coc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Ayşe’nin yaşadığı sorun neydi?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64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bayanlar.com/images/haber/2015012411162523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sorun nasıl çözüldü?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63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Sizin güçlü taraflarınız nelerdir?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5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us.cdn4.123rf.com/168nwm/antonbrand/antonbrand1302/antonbrand130200016/18169198-cartoon-illustration-of-a-long-haired-blonde-female-rock-n-roll-singer-performing-at-a-concert-and-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Öğrencilerin çabaları nasıl sonuçlandı?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89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drakkar.747.voila.net/gifs_animes/musique/danseurs/couple/mus01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Kendinizi güçlü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bulduğunuz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yönünüz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6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ndigodergisi.com/wp-content/uploads/2014/06/Naftalin-Kokan-%C3%87ocukl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Sizce, en </a:t>
            </a:r>
            <a:r>
              <a:rPr lang="tr-TR" sz="6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sevdiğiniz arkadaşınızın </a:t>
            </a:r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güçlü</a:t>
            </a:r>
          </a:p>
          <a:p>
            <a:pPr algn="ctr"/>
            <a:r>
              <a:rPr lang="tr-TR" sz="6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olduğu </a:t>
            </a:r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yön nedir?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62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6" name="Picture 4" descr="http://www.besiktas.gov.tr/ortak_icerik/besiktas/DSC00416%20(400%20x%2030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 </a:t>
            </a:r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 kes, her </a:t>
            </a:r>
            <a:r>
              <a:rPr lang="tr-TR" sz="6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konuda başarılı olabilir </a:t>
            </a:r>
            <a:r>
              <a:rPr lang="tr-TR" sz="6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mi?</a:t>
            </a:r>
            <a:endParaRPr lang="tr-TR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10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mahmutilkokulu.meb.k12.tr/meb_iys_dosyalar/03/14/713299/resimler/2014_05/k_09105802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Başarılı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başarısız olduğunuz konuların farklı olması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mıdır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49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lh3.googleusercontent.com/-eI78J--kfSA/VcnVwlj-oDI/AAAAAAAEEeA/Fo1yzhdc2OM/w612-h484/okul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Kişilerin yetenek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beceri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güçleri neden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birinden farklıdır?</a:t>
            </a:r>
            <a:endParaRPr lang="tr-TR" sz="6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9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http://ilkdersimiz.net/wp-content/uploads/2014/05/k%C4%B1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85698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başlamadan önce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günkü kadar güzel yazabiliyor muydunuz?</a:t>
            </a:r>
            <a:endParaRPr lang="tr-TR" sz="6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0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aivaweb.lt/images/3720/article_studen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Fiziksel özellik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kişisel özellik 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</a:t>
            </a:r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demektir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73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1.bp.blogspot.com/_5UU78zV4CXU/S8tLMv9dpgI/AAAAAAAAABY/DUijIEvVoGI/s1600/student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Arkadaşlarımızın fiziksel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kişisel özelliklerine neden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saygı duymalıyız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2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meleklermekani.com/imagehosting/392124d7f341f0947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69" y="116632"/>
            <a:ext cx="903392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Kişisel ilgileriniz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alışkanlıklarınız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güçlü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başarısız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yanlarınızla ilgili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söyleyebilirsiniz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6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82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YAPAMAM </a:t>
            </a:r>
            <a:r>
              <a:rPr lang="tr-TR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DEMEYİN</a:t>
            </a:r>
            <a:r>
              <a:rPr lang="tr-TR" sz="54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DENEYİN SUNUSU</a:t>
            </a:r>
            <a:endParaRPr lang="tr-TR" sz="54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074" y="3411387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9837" y="5013176"/>
            <a:ext cx="91168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10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cocukrehberi.net/wp-content/uploads/2014/10/cocugunuzun-zeki-olmas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işleri yapmaktan hoşlanıyorsunuz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Bu 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işlerde başarılı </a:t>
            </a:r>
            <a:r>
              <a:rPr lang="tr-TR" sz="5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oluyor musunuz</a:t>
            </a:r>
            <a:r>
              <a:rPr lang="tr-TR" sz="5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" name="Picture 2" descr="http://aksam.medyator.com/images/2009/09/25/oku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4" y="116632"/>
            <a:ext cx="885698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Sıra arkadaşınız hangi işleri yapmaktan hoşlanıyor? Sıra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arkadaşınızın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başarılı olduğu ders hangisi?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57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En çok hangi konuda iyi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olduğunuzu düşünüyorsunuz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Neden?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14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83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2-A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sınıfının öğretmeni ne planlıyor?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01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 neden Hasan’a davetiye hazırlama görevini verdi?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0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Hasan bu görev için istekli miydi?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209</Words>
  <Application>Microsoft Office PowerPoint</Application>
  <PresentationFormat>Ekran Gösterisi (4:3)</PresentationFormat>
  <Paragraphs>36</Paragraphs>
  <Slides>24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14</cp:revision>
  <dcterms:created xsi:type="dcterms:W3CDTF">2015-10-04T13:18:45Z</dcterms:created>
  <dcterms:modified xsi:type="dcterms:W3CDTF">2015-10-30T09:49:06Z</dcterms:modified>
</cp:coreProperties>
</file>