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68" r:id="rId4"/>
    <p:sldId id="267" r:id="rId5"/>
    <p:sldId id="266" r:id="rId6"/>
    <p:sldId id="265" r:id="rId7"/>
    <p:sldId id="264" r:id="rId8"/>
    <p:sldId id="263" r:id="rId9"/>
    <p:sldId id="262" r:id="rId10"/>
    <p:sldId id="261" r:id="rId11"/>
    <p:sldId id="283" r:id="rId12"/>
    <p:sldId id="270" r:id="rId13"/>
    <p:sldId id="285" r:id="rId14"/>
    <p:sldId id="275" r:id="rId15"/>
    <p:sldId id="274" r:id="rId16"/>
    <p:sldId id="273" r:id="rId17"/>
    <p:sldId id="272" r:id="rId18"/>
    <p:sldId id="280" r:id="rId19"/>
    <p:sldId id="279" r:id="rId20"/>
    <p:sldId id="278" r:id="rId21"/>
    <p:sldId id="277" r:id="rId22"/>
    <p:sldId id="276" r:id="rId23"/>
    <p:sldId id="271" r:id="rId24"/>
    <p:sldId id="284" r:id="rId25"/>
    <p:sldId id="282" r:id="rId26"/>
    <p:sldId id="281" r:id="rId27"/>
    <p:sldId id="269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54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52C78-D183-4856-B351-14DB233B4E25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E5BD6-C838-4F7B-A8B3-D0594CD727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04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www.sorubak.com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E5BD6-C838-4F7B-A8B3-D0594CD727BE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680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6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DUYGULARIMIZIN </a:t>
            </a:r>
            <a:r>
              <a:rPr lang="tr-TR" sz="6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ETKİLERİ SUNUSU</a:t>
            </a:r>
            <a:endParaRPr lang="tr-TR" sz="6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9952" y="3468201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duygulari-anlatan-resimler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1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üzgün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olduğunda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hissediyorsunuz?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11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90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bizi ve çevremizdekileri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etkiler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55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indir.com/resimler/turkcell-cocuk-duygu-kartlari-41826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Elif, masal anlatma yarışmasında birinci seçilince neler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hissetmiş olabilir?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77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us.cdn1.123rf.com/168nwm/thesupe87/thesupe870909/thesupe87090900148/5621511-an-icon-set-of-cartoon-smiley-faces-in-a-variety-of-expressio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Elif plaketi alırken nasıl davrandı?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65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yenicaggazetesi.com.tr/d/news/988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Arkadaşları, Elif’in başarısını nasıl kutladılar?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47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areketli yüz ifadeleri gifleri 1, 281x2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Emre ve Esra ne yaptı?</a:t>
            </a:r>
            <a:endParaRPr lang="tr-TR" sz="8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5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areketli yüz ifadeleri gifleri 2, 369x3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 üzgün ya da mutlu olduğunuzda nasıl davranırsınız?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3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areketli yüz ifadeleri gifleri 3, 332x3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 üzgün ve mutlu olduğunuzda arkadaşlarınız size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nasıl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davranır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56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nazarca.com/wp-content/uploads/2012/08/duygulari-anlatan-resimler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725144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KIZGIN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areketli yüz ifadeleri gifleri 6, 350x3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Şimdi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çok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korktuğunuz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durumu düşününüz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yapardınız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17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areketli yüz ifadeleri gifleri 9, 300x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Duygularınızı birisiyle paylaşır  mıydınız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Paylaşınca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olurdu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7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areketli yüz ifadeleri gifleri 10, 332x3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Hiç 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başınızdan böyle </a:t>
            </a:r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olay 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geçti </a:t>
            </a:r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7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areketli yüz ifadeleri gifleri 18, 128x1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Korktuğunuz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anda size yardım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eden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oldu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mu?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11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www.ozgunresimler.com/data/thumbnails/3336/858bc775bde8817ff2c8f586a71609a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Peki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diyelim ki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arkadaşınız</a:t>
            </a:r>
            <a:endParaRPr lang="tr-TR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size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çok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üzgün olduğunu söyledi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Ne 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yapardınız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5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17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61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6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DUYGULARIMIZIN </a:t>
            </a:r>
            <a:r>
              <a:rPr lang="tr-TR" sz="6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ETKİLERİ SUNUSU</a:t>
            </a:r>
            <a:endParaRPr lang="tr-TR" sz="6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9952" y="3468201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9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duygulari-anlatan-resimler-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869160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ÜZGÜN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69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duygulari-anlatan-resimler-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66125" y="479715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MUTSUZ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duygulari-anlatan-resimler-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58112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KORKU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3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duygulari-anlatan-resimler-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9667" y="4653136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MUTLU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45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duygulari-anlatan-resimler-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3859" y="4509120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HEYECANLI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0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duygulari-anlatan-resimler-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79715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KIZGIN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01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duygulari-anlatan-resimler-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4725144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SEVİNÇLİ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2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161</Words>
  <Application>Microsoft Office PowerPoint</Application>
  <PresentationFormat>Ekran Gösterisi (4:3)</PresentationFormat>
  <Paragraphs>45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11</cp:revision>
  <dcterms:created xsi:type="dcterms:W3CDTF">2015-10-04T13:18:45Z</dcterms:created>
  <dcterms:modified xsi:type="dcterms:W3CDTF">2015-11-02T11:48:15Z</dcterms:modified>
</cp:coreProperties>
</file>