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62" r:id="rId3"/>
    <p:sldId id="278" r:id="rId4"/>
    <p:sldId id="272" r:id="rId5"/>
    <p:sldId id="273" r:id="rId6"/>
    <p:sldId id="277" r:id="rId7"/>
    <p:sldId id="276" r:id="rId8"/>
    <p:sldId id="275" r:id="rId9"/>
    <p:sldId id="257" r:id="rId10"/>
    <p:sldId id="271" r:id="rId11"/>
    <p:sldId id="270" r:id="rId12"/>
    <p:sldId id="269" r:id="rId13"/>
    <p:sldId id="268" r:id="rId14"/>
    <p:sldId id="263" r:id="rId15"/>
    <p:sldId id="267" r:id="rId16"/>
    <p:sldId id="274" r:id="rId17"/>
    <p:sldId id="279" r:id="rId1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04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027475-9D99-4C63-AF07-E4C92758139F}" type="datetimeFigureOut">
              <a:rPr lang="tr-TR" smtClean="0"/>
              <a:t>02.11.2015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36F6CA-726D-4641-A43D-2164A8FBDA3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574506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mtClean="0"/>
              <a:t>www.sorubak.com</a:t>
            </a:r>
            <a:endParaRPr lang="tr-TR" dirty="0" smtClean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36F6CA-726D-4641-A43D-2164A8FBDA3D}" type="slidenum">
              <a:rPr lang="tr-TR" smtClean="0"/>
              <a:t>17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208733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02.11.2015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02.11.2015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02.11.2015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02.11.2015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02.11.2015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02.11.2015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02.11.2015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02.11.2015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02.11.2015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02.11.2015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02.11.2015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02.11.2015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3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.wav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78227" y="18661"/>
            <a:ext cx="885698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DERS: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HAYAT BİLGİSİ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78227" y="836712"/>
            <a:ext cx="8856984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KONU:</a:t>
            </a:r>
            <a:r>
              <a:rPr lang="tr-TR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HER </a:t>
            </a:r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BİRİMİZ </a:t>
            </a:r>
            <a:r>
              <a:rPr lang="tr-TR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FARKLIYIZ, </a:t>
            </a:r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ÖNEMLİYİZ SUNUSU</a:t>
            </a:r>
            <a:endParaRPr lang="tr-TR" sz="5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57064" y="3356992"/>
            <a:ext cx="885698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HAZIRLAYAN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CUMA ARAYICI</a:t>
            </a:r>
            <a:endParaRPr lang="tr-TR" sz="54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7112" y="5013176"/>
            <a:ext cx="911688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ÖZEL İDARE 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İLKOKULU 2.SINIF </a:t>
            </a:r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ÖĞRETMENİ</a:t>
            </a:r>
            <a:endParaRPr lang="tr-TR" sz="5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9907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 descr="http://www.filozof.net/Turkce/images/stories/Ruyalar/sosyal-kimlik-kuram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856984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Bireysel farklılık sözünden </a:t>
            </a:r>
            <a:r>
              <a:rPr lang="tr-TR" sz="6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ne </a:t>
            </a:r>
            <a:r>
              <a:rPr lang="tr-TR" sz="6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anlıyorsunuz</a:t>
            </a:r>
            <a:r>
              <a:rPr lang="tr-TR" sz="6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?</a:t>
            </a:r>
            <a:endParaRPr lang="tr-TR" sz="6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0897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6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www.annelikbilinci.com/upload/bebegin-sosyal-gelisim-sureci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856984" cy="59093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Bireysel farklılıklarımız kendimize özgü </a:t>
            </a:r>
            <a:r>
              <a:rPr lang="tr-TR" sz="5400" b="1" dirty="0" err="1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taraflarmızdır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.</a:t>
            </a:r>
          </a:p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Kendi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özel,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önemli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ve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farklı yönleriniz nelerdir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4836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6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-superetut.mncdn.com/frames/0806010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856984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Bireysel farklılıklara neden saygı duymalıyız</a:t>
            </a:r>
            <a:r>
              <a:rPr lang="tr-TR" sz="60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?</a:t>
            </a:r>
            <a:endParaRPr lang="tr-TR" sz="6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8428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6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 descr="http://cdn-egitim.sozcu.com.tr/2015/06/ogrenci_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88640"/>
            <a:ext cx="8928992" cy="47089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Arkadaşlarımızın fiziksel </a:t>
            </a:r>
            <a:r>
              <a:rPr lang="tr-TR" sz="60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ve </a:t>
            </a:r>
            <a:r>
              <a:rPr lang="tr-TR" sz="6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kişisel özelliklerine neden </a:t>
            </a:r>
            <a:r>
              <a:rPr lang="tr-TR" sz="60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saygı</a:t>
            </a:r>
          </a:p>
          <a:p>
            <a:pPr algn="ctr"/>
            <a:r>
              <a:rPr lang="tr-TR" sz="6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duymalıyız</a:t>
            </a:r>
            <a:r>
              <a:rPr lang="tr-TR" sz="60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?</a:t>
            </a:r>
            <a:endParaRPr lang="tr-TR" sz="6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4396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42" name="Picture 2" descr="http://www.yukselenistanbulgazetesi.com.tr/wp-content/uploads/1191196_67173144-1024x80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3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43508" y="260648"/>
            <a:ext cx="8856984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nb-NO" sz="6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Farklılıklara karşı anlayış </a:t>
            </a:r>
            <a:r>
              <a:rPr lang="nb-NO" sz="60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ve </a:t>
            </a:r>
            <a:r>
              <a:rPr lang="nb-NO" sz="6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hoşgörü göstermek neden</a:t>
            </a:r>
            <a:endParaRPr lang="nb-NO" sz="60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  <a:p>
            <a:pPr algn="ctr"/>
            <a:r>
              <a:rPr lang="nb-NO" sz="6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önemlidir</a:t>
            </a:r>
            <a:r>
              <a:rPr lang="nb-NO" sz="60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?</a:t>
            </a:r>
            <a:endParaRPr lang="tr-TR" sz="6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5478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 descr="http://www.aktuelegitim.com/wp-content/uploads/2013/01/rehberlik-sempozyumu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7414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44573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4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78227" y="18661"/>
            <a:ext cx="885698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DERS: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HAYAT BİLGİSİ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78227" y="836712"/>
            <a:ext cx="8856984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KONU:</a:t>
            </a:r>
            <a:r>
              <a:rPr lang="tr-TR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HER </a:t>
            </a:r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BİRİMİZ </a:t>
            </a:r>
            <a:r>
              <a:rPr lang="tr-TR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FARKLIYIZ, </a:t>
            </a:r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ÖNEMLİYİZ SUNUSU</a:t>
            </a:r>
            <a:endParaRPr lang="tr-TR" sz="5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57064" y="3356992"/>
            <a:ext cx="885698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HAZIRLAYAN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CUMA ARAYICI</a:t>
            </a:r>
            <a:endParaRPr lang="tr-TR" sz="54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7112" y="5013176"/>
            <a:ext cx="911688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ÖZEL İDARE 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İLKOKULU 2.SINIF </a:t>
            </a:r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ÖĞRETMENİ</a:t>
            </a:r>
            <a:endParaRPr lang="tr-TR" sz="5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7204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 descr="http://cdn.avansas.com/assets/53619/faber-castell-1410-kopyalama-kalemi-12-li-kirmizi-2-zoom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Dikdörtgen 5"/>
          <p:cNvSpPr/>
          <p:nvPr/>
        </p:nvSpPr>
        <p:spPr>
          <a:xfrm>
            <a:off x="177923" y="260648"/>
            <a:ext cx="885698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Bu </a:t>
            </a:r>
            <a:r>
              <a:rPr lang="tr-TR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kalemin</a:t>
            </a:r>
          </a:p>
          <a:p>
            <a:pPr algn="ctr"/>
            <a:r>
              <a:rPr lang="tr-TR" sz="54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rengi niçin kırmızı? 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9014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1266" name="Picture 2" descr="http://www.edujuniour.com/dosyalar/resimler/renkli-kalem-yastik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41" y="0"/>
            <a:ext cx="5135623" cy="6848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://www.haber5.com/i/haber/13/01/27/215a/kirmizi-kalem-tehlikesi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0"/>
            <a:ext cx="392392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Dikdörtgen 5"/>
          <p:cNvSpPr/>
          <p:nvPr/>
        </p:nvSpPr>
        <p:spPr>
          <a:xfrm>
            <a:off x="177923" y="260648"/>
            <a:ext cx="8856984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Bu kırmızı kalem diğerlerine göre niçin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kısa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?</a:t>
            </a:r>
            <a:endParaRPr lang="tr-TR" sz="54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1586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856984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Düşünelim</a:t>
            </a:r>
            <a:r>
              <a:rPr lang="tr-TR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, </a:t>
            </a:r>
            <a:r>
              <a:rPr lang="tr-TR" sz="54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konuşalım</a:t>
            </a:r>
            <a:r>
              <a:rPr lang="tr-TR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 </a:t>
            </a:r>
            <a:r>
              <a:rPr lang="tr-TR" sz="54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En </a:t>
            </a:r>
            <a:r>
              <a:rPr lang="tr-TR" sz="5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sevdiğiniz arkadaşınızla</a:t>
            </a:r>
            <a:endParaRPr lang="tr-TR" sz="54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  <a:p>
            <a:pPr algn="ctr"/>
            <a:r>
              <a:rPr lang="tr-TR" sz="5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farklı </a:t>
            </a:r>
            <a:r>
              <a:rPr lang="tr-TR" sz="54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olan yönleriniz nelerdir?</a:t>
            </a:r>
            <a:endParaRPr lang="tr-TR" sz="54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2425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6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90873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856984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Farklılıklarınız arkadaş olmanızı </a:t>
            </a:r>
            <a:r>
              <a:rPr lang="tr-TR" sz="54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engelliyor mu?</a:t>
            </a:r>
          </a:p>
          <a:p>
            <a:pPr algn="ctr"/>
            <a:r>
              <a:rPr lang="tr-TR" sz="54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Neden?</a:t>
            </a:r>
            <a:endParaRPr lang="tr-TR" sz="54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635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6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856984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Birbirinize </a:t>
            </a:r>
            <a:r>
              <a:rPr lang="tr-TR" sz="5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saygı </a:t>
            </a:r>
            <a:r>
              <a:rPr lang="tr-TR" sz="54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duyuyor musunuz? Niçin?</a:t>
            </a:r>
            <a:endParaRPr lang="tr-TR" sz="54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5789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6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856984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Birbirinize </a:t>
            </a:r>
            <a:r>
              <a:rPr lang="tr-TR" sz="5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hoşgörülü davranıyor </a:t>
            </a:r>
            <a:r>
              <a:rPr lang="tr-TR" sz="54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musunuz? Neden?</a:t>
            </a:r>
            <a:endParaRPr lang="tr-TR" sz="54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1704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6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 descr="http://f1210.hizliresim.com/12/p/f58dk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107504" y="116632"/>
            <a:ext cx="8856984" cy="56323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Kendinizin </a:t>
            </a:r>
            <a:r>
              <a:rPr lang="tr-TR" sz="60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ve </a:t>
            </a:r>
            <a:r>
              <a:rPr lang="tr-TR" sz="60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arkadaşınızın yazdıklarını karşılaştırdığınız</a:t>
            </a:r>
            <a:endParaRPr lang="tr-TR" sz="6000" b="1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  <a:p>
            <a:pPr algn="ctr"/>
            <a:r>
              <a:rPr lang="tr-TR" sz="60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da </a:t>
            </a:r>
            <a:r>
              <a:rPr lang="tr-TR" sz="60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neyi </a:t>
            </a:r>
            <a:r>
              <a:rPr lang="tr-TR" sz="60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fark </a:t>
            </a:r>
            <a:r>
              <a:rPr lang="tr-TR" sz="60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ettiniz</a:t>
            </a:r>
            <a:r>
              <a:rPr lang="tr-TR" sz="60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?</a:t>
            </a:r>
            <a:endParaRPr lang="tr-TR" sz="6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8481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6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</TotalTime>
  <Words>136</Words>
  <Application>Microsoft Office PowerPoint</Application>
  <PresentationFormat>Ekran Gösterisi (4:3)</PresentationFormat>
  <Paragraphs>29</Paragraphs>
  <Slides>17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17</vt:i4>
      </vt:variant>
    </vt:vector>
  </HeadingPairs>
  <TitlesOfParts>
    <vt:vector size="21" baseType="lpstr">
      <vt:lpstr>Arial</vt:lpstr>
      <vt:lpstr>Calibri</vt:lpstr>
      <vt:lpstr>Rockwell Extra Bold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PC</dc:creator>
  <cp:keywords>www.sorubak.com</cp:keywords>
  <cp:lastModifiedBy>doğan</cp:lastModifiedBy>
  <cp:revision>14</cp:revision>
  <dcterms:created xsi:type="dcterms:W3CDTF">2015-10-04T13:18:45Z</dcterms:created>
  <dcterms:modified xsi:type="dcterms:W3CDTF">2015-11-02T11:48:49Z</dcterms:modified>
</cp:coreProperties>
</file>