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1.wav" ContentType="audio/x-wav"/>
  <Override PartName="/ppt/media/media2.wav" ContentType="audio/x-wav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7" r:id="rId31"/>
    <p:sldId id="284" r:id="rId32"/>
  </p:sldIdLst>
  <p:sldSz cx="9144000" cy="6858000" type="screen4x3"/>
  <p:notesSz cx="6858000" cy="9144000"/>
  <p:custShowLst>
    <p:custShow name="Özel Gösteri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9900CC"/>
    <a:srgbClr val="FF00FF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354" autoAdjust="0"/>
    <p:restoredTop sz="94139" autoAdjust="0"/>
  </p:normalViewPr>
  <p:slideViewPr>
    <p:cSldViewPr>
      <p:cViewPr varScale="1">
        <p:scale>
          <a:sx n="70" d="100"/>
          <a:sy n="70" d="100"/>
        </p:scale>
        <p:origin x="7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notesViewPr>
    <p:cSldViewPr>
      <p:cViewPr varScale="1">
        <p:scale>
          <a:sx n="56" d="100"/>
          <a:sy n="56" d="100"/>
        </p:scale>
        <p:origin x="-282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781B7-5E21-4991-89A3-404637573B20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C8246-03F1-4F90-8EC0-9258CB8C7A8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9656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8246-03F1-4F90-8EC0-9258CB8C7A89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3003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8246-03F1-4F90-8EC0-9258CB8C7A89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363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C8246-03F1-4F90-8EC0-9258CB8C7A89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429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31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649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2293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0588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966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4081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47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7275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4972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4492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8478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E117F-688E-4655-ACF1-5FC593B027E4}" type="datetimeFigureOut">
              <a:rPr lang="tr-TR" smtClean="0"/>
              <a:t>16.07.2015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B077B-34B2-4A6A-BBE5-C8C46D8F761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1024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37.pn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70.png"/><Relationship Id="rId4" Type="http://schemas.microsoft.com/office/2007/relationships/hdphoto" Target="../media/hdphoto9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2.wdp"/><Relationship Id="rId4" Type="http://schemas.openxmlformats.org/officeDocument/2006/relationships/image" Target="../media/image82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microsoft.com/office/2007/relationships/hdphoto" Target="../media/hdphoto1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png"/><Relationship Id="rId4" Type="http://schemas.microsoft.com/office/2007/relationships/hdphoto" Target="../media/hdphoto15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9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19231" y="620688"/>
            <a:ext cx="799288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dirty="0" smtClean="0">
                <a:solidFill>
                  <a:schemeClr val="tx2"/>
                </a:solidFill>
                <a:latin typeface="Harrington" panose="04040505050A02020702" pitchFamily="82" charset="0"/>
              </a:rPr>
              <a:t> </a:t>
            </a:r>
            <a:r>
              <a:rPr lang="tr-TR" sz="11500" dirty="0" smtClean="0">
                <a:ln>
                  <a:solidFill>
                    <a:schemeClr val="bg2"/>
                  </a:solidFill>
                </a:ln>
                <a:solidFill>
                  <a:srgbClr val="FF00FF"/>
                </a:solidFill>
                <a:effectLst>
                  <a:reflection stA="33000" endPos="68000" dist="12700" dir="5400000" sy="-100000" algn="bl" rotWithShape="0"/>
                </a:effectLst>
                <a:latin typeface="Arial Rounded MT Bold" panose="020F0704030504030204" pitchFamily="34" charset="0"/>
                <a:cs typeface="Andalus" panose="02020603050405020304" pitchFamily="18" charset="-78"/>
              </a:rPr>
              <a:t>1. SINIF TÜRKÇE ALFABE</a:t>
            </a:r>
            <a:endParaRPr lang="tr-TR" sz="85700" dirty="0">
              <a:ln>
                <a:solidFill>
                  <a:schemeClr val="bg2"/>
                </a:solidFill>
              </a:ln>
              <a:solidFill>
                <a:srgbClr val="FF00FF"/>
              </a:solidFill>
              <a:effectLst>
                <a:reflection stA="33000" endPos="68000" dist="12700" dir="5400000" sy="-100000" algn="bl" rotWithShape="0"/>
              </a:effectLst>
              <a:latin typeface="Arial Rounded MT Bold" panose="020F070403050403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076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  <p:sndAc>
          <p:stSnd>
            <p:snd r:embed="rId2" name="chimes.wav"/>
          </p:stSnd>
        </p:sndAc>
      </p:transition>
    </mc:Choice>
    <mc:Fallback xmlns="">
      <p:transition spd="slow" advTm="0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9552" y="476672"/>
            <a:ext cx="806489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Ğğ</a:t>
            </a:r>
            <a:endParaRPr lang="tr-TR" sz="16600" b="1" dirty="0" smtClean="0">
              <a:ln>
                <a:solidFill>
                  <a:sysClr val="windowText" lastClr="000000"/>
                </a:solidFill>
              </a:ln>
              <a:solidFill>
                <a:schemeClr val="accent4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(Ğ yani yumuşak g ile başlayan kelime yoktur.)</a:t>
            </a: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Tu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la                               Ya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mur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Ö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renci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51" b="95408" l="2326" r="953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24574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957" y="759986"/>
            <a:ext cx="2373386" cy="1300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parmak kaldıran öğrenci ile ilgili görsel sonuc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4869160"/>
            <a:ext cx="2667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10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3568" y="764704"/>
            <a:ext cx="777686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Hh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H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ediye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                           H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avuç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  H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amburger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9355"/>
            <a:ext cx="2147605" cy="243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65799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8852"/>
            <a:ext cx="213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73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71600" y="792427"/>
            <a:ext cx="720080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Iı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rgbClr val="9900CC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I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rmak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                          I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ı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ldak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I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spanak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2808312" cy="210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20079"/>
            <a:ext cx="25336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28" b="9338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39" r="4998"/>
          <a:stretch/>
        </p:blipFill>
        <p:spPr bwMode="auto">
          <a:xfrm>
            <a:off x="3466906" y="4746550"/>
            <a:ext cx="2133065" cy="1942937"/>
          </a:xfrm>
          <a:prstGeom prst="clou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871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980728"/>
            <a:ext cx="756084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İ</a:t>
            </a:r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i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latin typeface="Arial Rounded MT Bold" panose="020F0704030504030204" pitchFamily="34" charset="0"/>
            </a:endParaRPr>
          </a:p>
          <a:p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İ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nek                                     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İ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laç</a:t>
            </a:r>
          </a:p>
          <a:p>
            <a:pPr algn="ctr"/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İ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 Adamı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82892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ilaçlar ile ilgili görsel sonucu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4"/>
          <a:stretch/>
        </p:blipFill>
        <p:spPr bwMode="auto">
          <a:xfrm>
            <a:off x="5651634" y="585552"/>
            <a:ext cx="2855058" cy="183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businessma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375" r="8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566" y="4981823"/>
            <a:ext cx="1806860" cy="180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83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35" y="503159"/>
            <a:ext cx="2714572" cy="180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5" descr="judo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797152"/>
            <a:ext cx="240982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774279" y="620688"/>
            <a:ext cx="7542137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Jj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rgbClr val="006600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J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aguar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                         J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üpiter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   J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udo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                                    </a:t>
            </a:r>
          </a:p>
          <a:p>
            <a:pPr algn="ctr"/>
            <a:endParaRPr lang="tr-TR" sz="4400" dirty="0">
              <a:ln>
                <a:solidFill>
                  <a:sysClr val="windowText" lastClr="000000"/>
                </a:solidFill>
              </a:ln>
              <a:solidFill>
                <a:srgbClr val="0066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64" y="395148"/>
            <a:ext cx="2306810" cy="202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34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755576" y="692696"/>
            <a:ext cx="763284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Kk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4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K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anarya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                   K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anguru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 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K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itap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 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chemeClr val="accent4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568" y="4693791"/>
            <a:ext cx="1642864" cy="164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28" y="407243"/>
            <a:ext cx="1656184" cy="1892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500" y="398293"/>
            <a:ext cx="1459235" cy="201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73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1025" y="620688"/>
            <a:ext cx="792088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Ll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L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eb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l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ebi                        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L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avanta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L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amba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 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AutoShape 2" descr="lavant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4" descr="lavanta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3966"/>
            <a:ext cx="2105405" cy="2105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47" y="533685"/>
            <a:ext cx="2592823" cy="164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027" y="4621783"/>
            <a:ext cx="1666875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634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868070"/>
            <a:ext cx="756084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Mm</a:t>
            </a: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M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elek </a:t>
            </a:r>
            <a:r>
              <a:rPr lang="tr-TR" sz="4400" dirty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                         M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akyaj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M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uz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6938"/>
            <a:ext cx="21336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9325"/>
            <a:ext cx="2017867" cy="183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761" y="4869165"/>
            <a:ext cx="2356470" cy="1653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06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620688"/>
            <a:ext cx="777686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Nn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N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eptü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n                           N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ilüfer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N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n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520" y="4621783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5"/>
            <a:ext cx="2330926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296" y="476672"/>
            <a:ext cx="2317144" cy="168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769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755576" y="548680"/>
            <a:ext cx="756084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Oo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rgbClr val="006600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O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rman                        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O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tobüs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O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kyanus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80969"/>
            <a:ext cx="25908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" b="5608"/>
          <a:stretch/>
        </p:blipFill>
        <p:spPr bwMode="auto">
          <a:xfrm>
            <a:off x="3217174" y="4655126"/>
            <a:ext cx="2637644" cy="175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624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765175" y="1086152"/>
            <a:ext cx="7635937" cy="40010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chemeClr val="bg2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Aa</a:t>
            </a:r>
            <a:endParaRPr lang="tr-TR" sz="16600" dirty="0" smtClean="0">
              <a:ln>
                <a:solidFill>
                  <a:schemeClr val="bg2"/>
                </a:solidFill>
              </a:ln>
              <a:solidFill>
                <a:schemeClr val="accent3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n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ht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r                               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yı</a:t>
            </a:r>
          </a:p>
          <a:p>
            <a:pPr algn="ctr"/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yak</a:t>
            </a:r>
          </a:p>
        </p:txBody>
      </p:sp>
      <p:pic>
        <p:nvPicPr>
          <p:cNvPr id="1026" name="Picture 2" descr="anahtar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19" y="586705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ay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ayı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ayı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AutoShape 10" descr="ayı ile ilgili görsel sonucu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AutoShape 12" descr="kutup ayısı ile ilgili görsel sonucu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769938"/>
            <a:ext cx="2526558" cy="153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102" y="5087247"/>
            <a:ext cx="2245793" cy="1494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446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913">
        <p14:honeycomb/>
      </p:transition>
    </mc:Choice>
    <mc:Fallback xmlns="">
      <p:transition spd="slow" advTm="91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764704"/>
            <a:ext cx="748883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Öö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4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Ö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rdek                           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Ö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nder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Ö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retmen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2211091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064" y="404664"/>
            <a:ext cx="1747168" cy="1802509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504" y="4765799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74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620688"/>
            <a:ext cx="763284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Pp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P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p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an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                    P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p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atya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P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anda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466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699" y="4621783"/>
            <a:ext cx="3172602" cy="1903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774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1560" y="764704"/>
            <a:ext cx="792088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Rr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3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R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adyo                            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R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akam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R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eçel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881" r="967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7200"/>
            <a:ext cx="23145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315" y="347962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638" y="4765799"/>
            <a:ext cx="27527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180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1560" y="692696"/>
            <a:ext cx="799288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Ss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S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abun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                                 S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akız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S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aat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 </a:t>
            </a:r>
          </a:p>
        </p:txBody>
      </p:sp>
      <p:sp>
        <p:nvSpPr>
          <p:cNvPr id="3" name="AutoShape 2" descr="sabu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2128581" cy="1416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42035"/>
            <a:ext cx="2520280" cy="1317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778" r="8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66" r="13798"/>
          <a:stretch/>
        </p:blipFill>
        <p:spPr bwMode="auto">
          <a:xfrm>
            <a:off x="3821313" y="4693791"/>
            <a:ext cx="1573381" cy="2080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12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1560" y="764704"/>
            <a:ext cx="792088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Şş</a:t>
            </a:r>
            <a:endParaRPr lang="tr-TR" sz="16600" b="1" dirty="0" smtClean="0">
              <a:ln>
                <a:solidFill>
                  <a:sysClr val="windowText" lastClr="000000"/>
                </a:solidFill>
              </a:ln>
              <a:solidFill>
                <a:srgbClr val="006600"/>
              </a:solidFill>
              <a:latin typeface="Arial Rounded MT Bold" panose="020F0704030504030204" pitchFamily="34" charset="0"/>
            </a:endParaRPr>
          </a:p>
          <a:p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eftali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                            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Ş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arkıcı</a:t>
            </a:r>
            <a:endParaRPr lang="tr-TR" sz="4400" dirty="0" smtClean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eker</a:t>
            </a:r>
            <a:endParaRPr lang="tr-TR" sz="4400" b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21812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491" y="404664"/>
            <a:ext cx="1827934" cy="2193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765799"/>
            <a:ext cx="25908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03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9552" y="548680"/>
            <a:ext cx="806489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Tt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4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T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arak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                                   T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erzi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T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elefon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87" b="98016" l="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405"/>
          <a:stretch/>
        </p:blipFill>
        <p:spPr bwMode="auto">
          <a:xfrm>
            <a:off x="1187624" y="148927"/>
            <a:ext cx="1802044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49775"/>
            <a:ext cx="1656184" cy="208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380" y="260648"/>
            <a:ext cx="1740842" cy="216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570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77716" y="548680"/>
            <a:ext cx="809874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Uu</a:t>
            </a:r>
            <a:endParaRPr lang="tr-TR" sz="16600" dirty="0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  <a:latin typeface="Arial Rounded MT Bold" panose="020F0704030504030204" pitchFamily="34" charset="0"/>
            </a:endParaRPr>
          </a:p>
          <a:p>
            <a:pPr lvl="0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  <a:latin typeface="Arial Rounded MT Bold" panose="020F0704030504030204" pitchFamily="34" charset="0"/>
              </a:rPr>
              <a:t>U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ç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  <a:latin typeface="Arial Rounded MT Bold" panose="020F0704030504030204" pitchFamily="34" charset="0"/>
              </a:rPr>
              <a:t>u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rtma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  <a:latin typeface="Arial Rounded MT Bold" panose="020F0704030504030204" pitchFamily="34" charset="0"/>
              </a:rPr>
              <a:t>                         U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ranüs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U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çak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r="38623"/>
          <a:stretch/>
        </p:blipFill>
        <p:spPr bwMode="auto">
          <a:xfrm rot="10800000" flipV="1">
            <a:off x="3065115" y="4725144"/>
            <a:ext cx="3112285" cy="1480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45" y="542644"/>
            <a:ext cx="2350262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 descr="uranüs gezegeni nas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747" y="299655"/>
            <a:ext cx="1939516" cy="193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35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1560" y="620688"/>
            <a:ext cx="799288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Üü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3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Ü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z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ü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nt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ü                               Ü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z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ü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m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Ü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t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Arial Rounded MT Bold" panose="020F0704030504030204" pitchFamily="34" charset="0"/>
              </a:rPr>
              <a:t>ü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231" y="476672"/>
            <a:ext cx="2234494" cy="125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2088232" cy="1875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169" y="4621783"/>
            <a:ext cx="1025670" cy="183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30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9552" y="620688"/>
            <a:ext cx="813690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Vv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V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agon                                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V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atan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V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azo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 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367" y="620688"/>
            <a:ext cx="2831051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1679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482" y="4622116"/>
            <a:ext cx="1555043" cy="1994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75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827584" y="476672"/>
            <a:ext cx="770485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Yy</a:t>
            </a: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Y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ğ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mur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                         Y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aprak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 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Y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ıldız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24574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562" r="932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665" y="232072"/>
            <a:ext cx="239077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637" y="4477766"/>
            <a:ext cx="21907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31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11560" y="764704"/>
            <a:ext cx="784887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chemeClr val="bg2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Bb</a:t>
            </a:r>
            <a:endParaRPr lang="tr-TR" sz="16600" dirty="0" smtClean="0">
              <a:ln>
                <a:solidFill>
                  <a:schemeClr val="bg2"/>
                </a:solidFill>
              </a:ln>
              <a:solidFill>
                <a:schemeClr val="accent6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B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e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b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ek   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                         B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ayrak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 </a:t>
            </a:r>
          </a:p>
          <a:p>
            <a:pPr algn="ctr"/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B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irdir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b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ir</a:t>
            </a:r>
            <a:endParaRPr lang="tr-TR" sz="4400" dirty="0">
              <a:ln>
                <a:solidFill>
                  <a:schemeClr val="bg2"/>
                </a:solidFill>
              </a:ln>
              <a:solidFill>
                <a:schemeClr val="bg2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52" y="55763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57634"/>
            <a:ext cx="2561084" cy="1596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621" y="4941167"/>
            <a:ext cx="29527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36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27584" y="548680"/>
            <a:ext cx="748883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Zz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4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Zeytin                           Zürafa                      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Zambak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chemeClr val="accent4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25" y="332657"/>
            <a:ext cx="2551207" cy="1584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355" y="332090"/>
            <a:ext cx="1479939" cy="221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4549775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26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27584" y="1970054"/>
            <a:ext cx="77768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500" b="1" dirty="0" smtClean="0">
                <a:ln>
                  <a:solidFill>
                    <a:sysClr val="windowText" lastClr="000000"/>
                  </a:solidFill>
                  <a:prstDash val="dash"/>
                </a:ln>
                <a:solidFill>
                  <a:sysClr val="windowText" lastClr="0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igi" panose="04040504061007020D02" pitchFamily="82" charset="0"/>
              </a:rPr>
              <a:t>HAZIRLAYAN:</a:t>
            </a:r>
          </a:p>
          <a:p>
            <a:pPr algn="ctr"/>
            <a:r>
              <a:rPr lang="tr-TR" sz="7500" b="1" dirty="0" smtClean="0">
                <a:ln>
                  <a:solidFill>
                    <a:sysClr val="windowText" lastClr="000000"/>
                  </a:solidFill>
                  <a:prstDash val="dash"/>
                </a:ln>
                <a:solidFill>
                  <a:sysClr val="windowText" lastClr="0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igi" panose="04040504061007020D02" pitchFamily="82" charset="0"/>
              </a:rPr>
              <a:t>ABC200566</a:t>
            </a:r>
            <a:endParaRPr lang="tr-TR" sz="7500" b="1" dirty="0">
              <a:ln>
                <a:solidFill>
                  <a:sysClr val="windowText" lastClr="000000"/>
                </a:solidFill>
                <a:prstDash val="dash"/>
              </a:ln>
              <a:solidFill>
                <a:sysClr val="windowText" lastClr="0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Gigi" panose="04040504061007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59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634511" y="836712"/>
            <a:ext cx="777686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chemeClr val="bg2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Cc</a:t>
            </a:r>
            <a:endParaRPr lang="tr-TR" sz="16600" dirty="0" smtClean="0">
              <a:ln>
                <a:solidFill>
                  <a:schemeClr val="bg2"/>
                </a:solidFill>
              </a:ln>
              <a:solidFill>
                <a:srgbClr val="006600"/>
              </a:solidFill>
              <a:latin typeface="Arial Rounded MT Bold" panose="020F0704030504030204" pitchFamily="34" charset="0"/>
            </a:endParaRPr>
          </a:p>
          <a:p>
            <a:pPr algn="just"/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C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eylan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                              C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ü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c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</a:t>
            </a:r>
          </a:p>
          <a:p>
            <a:pPr algn="ctr"/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C</a:t>
            </a:r>
            <a:r>
              <a:rPr lang="tr-TR" sz="4400" dirty="0" smtClean="0">
                <a:ln>
                  <a:solidFill>
                    <a:schemeClr val="bg2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ami</a:t>
            </a:r>
            <a:endParaRPr lang="tr-TR" sz="4400" dirty="0">
              <a:ln>
                <a:solidFill>
                  <a:schemeClr val="bg2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455" y="4837807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7 cüce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973" y="378896"/>
            <a:ext cx="1314435" cy="232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05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çilek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555945"/>
            <a:ext cx="26289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çan zil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327" y="4509120"/>
            <a:ext cx="1584176" cy="203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460375" y="403546"/>
            <a:ext cx="8216081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Çç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4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Ç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ilek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                               </a:t>
            </a:r>
            <a:r>
              <a:rPr lang="tr-TR" sz="4400" dirty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    Ç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i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ç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ek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  <a:latin typeface="Arial Rounded MT Bold" panose="020F0704030504030204" pitchFamily="34" charset="0"/>
              </a:rPr>
              <a:t>Ç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an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7" t="-1" r="-126" b="863"/>
          <a:stretch/>
        </p:blipFill>
        <p:spPr bwMode="auto">
          <a:xfrm>
            <a:off x="6156176" y="555945"/>
            <a:ext cx="2666384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7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347" y="764704"/>
            <a:ext cx="799288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Dd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D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d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ektif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                          D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ünya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Arial Rounded MT Bold" panose="020F0704030504030204" pitchFamily="34" charset="0"/>
              </a:rPr>
              <a:t>D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a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anose="020F0704030504030204" pitchFamily="34" charset="0"/>
              </a:rPr>
              <a:t>ğ</a:t>
            </a:r>
            <a:endParaRPr lang="tr-TR" sz="4400" dirty="0" smtClean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C:\Users\USER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725305"/>
            <a:ext cx="2647950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ndi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166" y="4796275"/>
            <a:ext cx="238125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mages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78" b="97778" l="9778" r="92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51575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8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531">
        <p14:honeycomb/>
      </p:transition>
    </mc:Choice>
    <mc:Fallback xmlns="">
      <p:transition spd="slow" advTm="5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27584" y="476672"/>
            <a:ext cx="741682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Ee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rgbClr val="9900CC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E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km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e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k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                        E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czan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e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9900CC"/>
                </a:solidFill>
                <a:latin typeface="Arial Rounded MT Bold" panose="020F0704030504030204" pitchFamily="34" charset="0"/>
              </a:rPr>
              <a:t>E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lma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chemeClr val="bg2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508" y="4797152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 descr="ekme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724619"/>
            <a:ext cx="26098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856749"/>
            <a:ext cx="2648047" cy="162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34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40">
        <p14:honeycomb/>
      </p:transition>
    </mc:Choice>
    <mc:Fallback xmlns="">
      <p:transition spd="slow" advTm="7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9552" y="620688"/>
            <a:ext cx="806489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Ff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F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ener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                                 F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ındık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F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asulye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/>
                </a:solidFill>
                <a:latin typeface="Arial Rounded MT Bold" panose="020F0704030504030204" pitchFamily="34" charset="0"/>
              </a:rPr>
              <a:t> </a:t>
            </a:r>
            <a:endParaRPr lang="tr-TR" sz="4400" dirty="0">
              <a:ln>
                <a:solidFill>
                  <a:sysClr val="windowText" lastClr="000000"/>
                </a:solidFill>
              </a:ln>
              <a:solidFill>
                <a:schemeClr val="accent6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31" y="980728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25" y="4649514"/>
            <a:ext cx="24193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752" y="1264419"/>
            <a:ext cx="2286548" cy="128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705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3568" y="764704"/>
            <a:ext cx="770485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6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Gg</a:t>
            </a:r>
            <a:endParaRPr lang="tr-TR" sz="16600" dirty="0" smtClean="0">
              <a:ln>
                <a:solidFill>
                  <a:sysClr val="windowText" lastClr="000000"/>
                </a:solidFill>
              </a:ln>
              <a:solidFill>
                <a:srgbClr val="006600"/>
              </a:solidFill>
              <a:latin typeface="Arial Rounded MT Bold" panose="020F0704030504030204" pitchFamily="34" charset="0"/>
            </a:endParaRPr>
          </a:p>
          <a:p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G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üne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ş</a:t>
            </a:r>
            <a:r>
              <a:rPr lang="tr-TR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                              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G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araj</a:t>
            </a:r>
          </a:p>
          <a:p>
            <a:pPr algn="ctr"/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rgbClr val="006600"/>
                </a:solidFill>
                <a:latin typeface="Arial Rounded MT Bold" panose="020F0704030504030204" pitchFamily="34" charset="0"/>
              </a:rPr>
              <a:t>G</a:t>
            </a:r>
            <a:r>
              <a:rPr lang="tr-TR" sz="44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Rounded MT Bold" panose="020F0704030504030204" pitchFamily="34" charset="0"/>
              </a:rPr>
              <a:t>azete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18" b="96682" l="3766" r="966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227647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892" y="404664"/>
            <a:ext cx="237172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508" y="4765799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679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is Teması">
  <a:themeElements>
    <a:clrScheme name="Özel 16">
      <a:dk1>
        <a:srgbClr val="FFFFFF"/>
      </a:dk1>
      <a:lt1>
        <a:srgbClr val="FFFFFF"/>
      </a:lt1>
      <a:dk2>
        <a:srgbClr val="000000"/>
      </a:dk2>
      <a:lt2>
        <a:srgbClr val="000000"/>
      </a:lt2>
      <a:accent1>
        <a:srgbClr val="FF00FF"/>
      </a:accent1>
      <a:accent2>
        <a:srgbClr val="00FF00"/>
      </a:accent2>
      <a:accent3>
        <a:srgbClr val="9900CC"/>
      </a:accent3>
      <a:accent4>
        <a:srgbClr val="FFFF00"/>
      </a:accent4>
      <a:accent5>
        <a:srgbClr val="00FFFF"/>
      </a:accent5>
      <a:accent6>
        <a:srgbClr val="FF6600"/>
      </a:accent6>
      <a:hlink>
        <a:srgbClr val="00FF99"/>
      </a:hlink>
      <a:folHlink>
        <a:srgbClr val="FF66CC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Tema2</Template>
  <TotalTime>554</TotalTime>
  <Words>142</Words>
  <Application>Microsoft Office PowerPoint</Application>
  <PresentationFormat>Ekran Gösterisi (4:3)</PresentationFormat>
  <Paragraphs>95</Paragraphs>
  <Slides>31</Slides>
  <Notes>3</Notes>
  <HiddenSlides>0</HiddenSlides>
  <MMClips>2</MMClips>
  <ScaleCrop>false</ScaleCrop>
  <HeadingPairs>
    <vt:vector size="8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  <vt:variant>
        <vt:lpstr>Özel Gösteriler</vt:lpstr>
      </vt:variant>
      <vt:variant>
        <vt:i4>1</vt:i4>
      </vt:variant>
    </vt:vector>
  </HeadingPairs>
  <TitlesOfParts>
    <vt:vector size="39" baseType="lpstr">
      <vt:lpstr>Andalus</vt:lpstr>
      <vt:lpstr>Arial</vt:lpstr>
      <vt:lpstr>Arial Rounded MT Bold</vt:lpstr>
      <vt:lpstr>Calibri</vt:lpstr>
      <vt:lpstr>Gigi</vt:lpstr>
      <vt:lpstr>Harrington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Özel Gösteri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USER</dc:creator>
  <cp:keywords>www.sorubak.com</cp:keywords>
  <dc:description>www.sorubak.com</dc:description>
  <cp:lastModifiedBy>doğan</cp:lastModifiedBy>
  <cp:revision>67</cp:revision>
  <dcterms:created xsi:type="dcterms:W3CDTF">2015-07-02T17:34:34Z</dcterms:created>
  <dcterms:modified xsi:type="dcterms:W3CDTF">2015-07-16T11:53:13Z</dcterms:modified>
  <cp:category>www.sorubak.com</cp:category>
</cp:coreProperties>
</file>