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80" r:id="rId4"/>
    <p:sldId id="266" r:id="rId5"/>
    <p:sldId id="287" r:id="rId6"/>
    <p:sldId id="289" r:id="rId7"/>
    <p:sldId id="288" r:id="rId8"/>
    <p:sldId id="290" r:id="rId9"/>
    <p:sldId id="283" r:id="rId10"/>
    <p:sldId id="265" r:id="rId11"/>
    <p:sldId id="286" r:id="rId12"/>
    <p:sldId id="264" r:id="rId13"/>
    <p:sldId id="284" r:id="rId14"/>
    <p:sldId id="263" r:id="rId15"/>
    <p:sldId id="285" r:id="rId16"/>
    <p:sldId id="276" r:id="rId17"/>
    <p:sldId id="262" r:id="rId18"/>
    <p:sldId id="282" r:id="rId19"/>
    <p:sldId id="281" r:id="rId20"/>
    <p:sldId id="261" r:id="rId21"/>
    <p:sldId id="272" r:id="rId22"/>
    <p:sldId id="271" r:id="rId23"/>
    <p:sldId id="270" r:id="rId24"/>
    <p:sldId id="269" r:id="rId25"/>
    <p:sldId id="268" r:id="rId26"/>
    <p:sldId id="259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-54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863FE-CFD6-4ABA-909D-735C631C9C5C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C156B-9A08-43C6-89F1-3E0C15C0F2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4569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www.sorubak.com</a:t>
            </a:r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C156B-9A08-43C6-89F1-3E0C15C0F215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937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METNİ İŞLENİŞ SUNUSU</a:t>
            </a:r>
            <a:endParaRPr lang="tr-TR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8058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81" y="5013176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272111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1520" y="162880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2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44008" y="162880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3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49958" y="272111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4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51520" y="371703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5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49958" y="371703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6</a:t>
            </a:r>
            <a:endParaRPr lang="tr-T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36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4" name="Picture 4" descr="http://www.delinetciler.org/attachments/28946d1316091644-ataturk_asker_hayat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" y="260648"/>
            <a:ext cx="914399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Atatürk’le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karşılaşsaydınız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ona neler söylemek ya da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sormak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isterdiniz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67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90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turk.org.au/wp-content/uploads/2014/06/Atatu%CC%88rku%CC%88n-c%CC%A7ocuklug%CC%86u-ile-ilgili-Resi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260648"/>
            <a:ext cx="864096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bugün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yaşasaydı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ona neler söylemek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 da sormak isterdiniz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39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385669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Cumhuriyet </a:t>
            </a:r>
            <a:r>
              <a:rPr lang="tr-TR" sz="3200" dirty="0" smtClean="0">
                <a:solidFill>
                  <a:srgbClr val="FF0000"/>
                </a:solidFill>
              </a:rPr>
              <a:t>Bayramı’nı coşku </a:t>
            </a:r>
            <a:r>
              <a:rPr lang="tr-TR" sz="3200" dirty="0">
                <a:solidFill>
                  <a:srgbClr val="FF0000"/>
                </a:solidFill>
              </a:rPr>
              <a:t>ile </a:t>
            </a:r>
            <a:r>
              <a:rPr lang="tr-TR" sz="3200" dirty="0" smtClean="0">
                <a:solidFill>
                  <a:srgbClr val="FF0000"/>
                </a:solidFill>
              </a:rPr>
              <a:t>kutladık</a:t>
            </a:r>
            <a:r>
              <a:rPr lang="tr-TR" sz="32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23528" y="5445224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Atatürk’ün büstüne çelenk </a:t>
            </a:r>
            <a:r>
              <a:rPr lang="tr-TR" sz="3200" dirty="0" smtClean="0">
                <a:solidFill>
                  <a:srgbClr val="FF0000"/>
                </a:solidFill>
              </a:rPr>
              <a:t>koyduk</a:t>
            </a:r>
            <a:r>
              <a:rPr lang="tr-TR" sz="2800" dirty="0" smtClean="0">
                <a:solidFill>
                  <a:srgbClr val="FF0000"/>
                </a:solidFill>
              </a:rPr>
              <a:t>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99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ataturkhakkinda.com/wp-content/uploads/2015/02/1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75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20149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www.alasayvan.com/attachments/ataturk-resimleri-35102d1399455511/atat-rk-n-l-m-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79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593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10 Kasım Atatürk Resimleri,10 Kasım Atatürk,10 kasım atatürk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00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... atatürk resimleri önceki resim hareketli atatürk resimleri sonrak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260648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84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5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 Audio Tra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04248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6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39552" y="616530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Güvenilir bir </a:t>
            </a:r>
            <a:r>
              <a:rPr lang="tr-TR" sz="2800" dirty="0" smtClean="0">
                <a:solidFill>
                  <a:srgbClr val="FF0000"/>
                </a:solidFill>
              </a:rPr>
              <a:t>arkadaş.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08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83568" y="836712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Çok sakindi, her zaman evinde </a:t>
            </a:r>
            <a:r>
              <a:rPr lang="tr-TR" sz="2800" dirty="0" smtClean="0">
                <a:solidFill>
                  <a:srgbClr val="FF0000"/>
                </a:solidFill>
              </a:rPr>
              <a:t>kalırdı </a:t>
            </a:r>
            <a:r>
              <a:rPr lang="tr-TR" sz="2800" dirty="0">
                <a:solidFill>
                  <a:srgbClr val="FF0000"/>
                </a:solidFill>
              </a:rPr>
              <a:t>ve okumak</a:t>
            </a:r>
          </a:p>
          <a:p>
            <a:r>
              <a:rPr lang="tr-TR" sz="2800" dirty="0">
                <a:solidFill>
                  <a:srgbClr val="FF0000"/>
                </a:solidFill>
              </a:rPr>
              <a:t>isterdi, sokakta fazla </a:t>
            </a:r>
            <a:r>
              <a:rPr lang="tr-TR" sz="2800" dirty="0" smtClean="0">
                <a:solidFill>
                  <a:srgbClr val="FF0000"/>
                </a:solidFill>
              </a:rPr>
              <a:t>oynamazdı, kitaplarıyla,</a:t>
            </a:r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dirty="0" smtClean="0">
                <a:solidFill>
                  <a:srgbClr val="FF0000"/>
                </a:solidFill>
              </a:rPr>
              <a:t>dersleriyle meşgul </a:t>
            </a:r>
            <a:r>
              <a:rPr lang="tr-TR" sz="2800" dirty="0">
                <a:solidFill>
                  <a:srgbClr val="FF0000"/>
                </a:solidFill>
              </a:rPr>
              <a:t>olurdu</a:t>
            </a:r>
            <a:r>
              <a:rPr lang="tr-TR" sz="2800" dirty="0" smtClean="0">
                <a:solidFill>
                  <a:srgbClr val="FF0000"/>
                </a:solidFill>
              </a:rPr>
              <a:t>. 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328498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A-ta-</a:t>
            </a:r>
            <a:r>
              <a:rPr lang="tr-TR" sz="2800" dirty="0" err="1" smtClean="0">
                <a:solidFill>
                  <a:srgbClr val="FF0000"/>
                </a:solidFill>
              </a:rPr>
              <a:t>türk</a:t>
            </a:r>
            <a:r>
              <a:rPr lang="tr-TR" sz="2800" dirty="0" smtClean="0">
                <a:solidFill>
                  <a:srgbClr val="FF0000"/>
                </a:solidFill>
              </a:rPr>
              <a:t> do-</a:t>
            </a:r>
            <a:r>
              <a:rPr lang="tr-TR" sz="2800" dirty="0" err="1" smtClean="0">
                <a:solidFill>
                  <a:srgbClr val="FF0000"/>
                </a:solidFill>
              </a:rPr>
              <a:t>ğa</a:t>
            </a:r>
            <a:r>
              <a:rPr lang="tr-TR" sz="2800" dirty="0" smtClean="0">
                <a:solidFill>
                  <a:srgbClr val="FF0000"/>
                </a:solidFill>
              </a:rPr>
              <a:t>-</a:t>
            </a:r>
            <a:r>
              <a:rPr lang="tr-TR" sz="2800" dirty="0" err="1" smtClean="0">
                <a:solidFill>
                  <a:srgbClr val="FF0000"/>
                </a:solidFill>
              </a:rPr>
              <a:t>yı</a:t>
            </a:r>
            <a:r>
              <a:rPr lang="tr-TR" sz="2800" dirty="0" smtClean="0">
                <a:solidFill>
                  <a:srgbClr val="FF0000"/>
                </a:solidFill>
              </a:rPr>
              <a:t>-çok-se-ver-di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3568" y="4581128"/>
            <a:ext cx="5004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D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25745" y="501317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Y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97692" y="5517232"/>
            <a:ext cx="5004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D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18097" y="602128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Y</a:t>
            </a:r>
            <a:endParaRPr lang="tr-T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24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55776" y="1196752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Doğayı </a:t>
            </a:r>
            <a:r>
              <a:rPr lang="tr-TR" sz="2800" dirty="0">
                <a:solidFill>
                  <a:srgbClr val="FF0000"/>
                </a:solidFill>
              </a:rPr>
              <a:t>çok </a:t>
            </a:r>
            <a:r>
              <a:rPr lang="tr-TR" sz="2800" dirty="0" smtClean="0">
                <a:solidFill>
                  <a:srgbClr val="FF0000"/>
                </a:solidFill>
              </a:rPr>
              <a:t>sevdiği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29950" y="3167390"/>
            <a:ext cx="76024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çocuklar </a:t>
            </a:r>
            <a:r>
              <a:rPr lang="tr-TR" sz="2800" dirty="0" smtClean="0">
                <a:solidFill>
                  <a:srgbClr val="FF0000"/>
                </a:solidFill>
              </a:rPr>
              <a:t>yarının </a:t>
            </a:r>
            <a:r>
              <a:rPr lang="tr-TR" sz="2800" dirty="0">
                <a:solidFill>
                  <a:srgbClr val="FF0000"/>
                </a:solidFill>
              </a:rPr>
              <a:t>büyükleri ve ülkemizin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geleceğinin </a:t>
            </a:r>
            <a:r>
              <a:rPr lang="tr-TR" sz="2800" dirty="0">
                <a:solidFill>
                  <a:srgbClr val="FF0000"/>
                </a:solidFill>
              </a:rPr>
              <a:t>güvencesidir.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66326" y="4437112"/>
            <a:ext cx="7666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Cumhuriyet’in ilk </a:t>
            </a:r>
            <a:r>
              <a:rPr lang="tr-TR" sz="2800" dirty="0" smtClean="0">
                <a:solidFill>
                  <a:srgbClr val="FF0000"/>
                </a:solidFill>
              </a:rPr>
              <a:t>yıllarında </a:t>
            </a:r>
            <a:r>
              <a:rPr lang="tr-TR" sz="2800" dirty="0">
                <a:solidFill>
                  <a:srgbClr val="FF0000"/>
                </a:solidFill>
              </a:rPr>
              <a:t>pek çok zorlukla</a:t>
            </a:r>
          </a:p>
          <a:p>
            <a:r>
              <a:rPr lang="tr-TR" sz="2800" smtClean="0">
                <a:solidFill>
                  <a:srgbClr val="FF0000"/>
                </a:solidFill>
              </a:rPr>
              <a:t>Karşılaştı</a:t>
            </a:r>
            <a:r>
              <a:rPr lang="tr-TR" sz="2800" dirty="0" smtClean="0">
                <a:solidFill>
                  <a:srgbClr val="FF0000"/>
                </a:solidFill>
              </a:rPr>
              <a:t>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1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763688" y="1268760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220072" y="128566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2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63688" y="83671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3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220072" y="184482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4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220072" y="231128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5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20072" y="83671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6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63688" y="184482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7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63688" y="280310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8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63688" y="2327458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9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03052" y="2820798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10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51720" y="5589240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Atatürk büstüne konan </a:t>
            </a:r>
            <a:r>
              <a:rPr lang="tr-TR" sz="3600" dirty="0" smtClean="0">
                <a:solidFill>
                  <a:srgbClr val="00B0F0"/>
                </a:solidFill>
              </a:rPr>
              <a:t>gül</a:t>
            </a:r>
            <a:r>
              <a:rPr lang="tr-TR" sz="3600" dirty="0" smtClean="0">
                <a:solidFill>
                  <a:srgbClr val="FF0000"/>
                </a:solidFill>
              </a:rPr>
              <a:t> koydum.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55912" y="6021288"/>
            <a:ext cx="676456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 smtClean="0">
                <a:solidFill>
                  <a:srgbClr val="FF0000"/>
                </a:solidFill>
              </a:rPr>
              <a:t>İzlediğim filme çok </a:t>
            </a:r>
            <a:r>
              <a:rPr lang="tr-TR" sz="3600" dirty="0" smtClean="0">
                <a:solidFill>
                  <a:srgbClr val="00B0F0"/>
                </a:solidFill>
              </a:rPr>
              <a:t>gül</a:t>
            </a:r>
            <a:r>
              <a:rPr lang="tr-TR" sz="3600" dirty="0" smtClean="0">
                <a:solidFill>
                  <a:srgbClr val="FF0000"/>
                </a:solidFill>
              </a:rPr>
              <a:t>düm.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36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572000" y="3167390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Ali Rıza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627784" y="3861048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Şemsi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92080" y="4396328"/>
            <a:ext cx="1082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Kemal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62194" y="5085184"/>
            <a:ext cx="19020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Atatürk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61036" y="5631349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Makbule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3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23728" y="980728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</a:t>
            </a:r>
            <a:r>
              <a:rPr lang="tr-TR" sz="2800" dirty="0">
                <a:solidFill>
                  <a:srgbClr val="00B0F0"/>
                </a:solidFill>
              </a:rPr>
              <a:t>Atatürk </a:t>
            </a:r>
            <a:r>
              <a:rPr lang="tr-TR" sz="2800" dirty="0" smtClean="0">
                <a:solidFill>
                  <a:srgbClr val="00B0F0"/>
                </a:solidFill>
              </a:rPr>
              <a:t>doğaya </a:t>
            </a:r>
            <a:r>
              <a:rPr lang="tr-TR" sz="2800" dirty="0">
                <a:solidFill>
                  <a:srgbClr val="00B0F0"/>
                </a:solidFill>
              </a:rPr>
              <a:t>çok önem veriyordu.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30690" y="2348880"/>
            <a:ext cx="66897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</a:t>
            </a:r>
            <a:r>
              <a:rPr lang="tr-TR" sz="2800" dirty="0">
                <a:solidFill>
                  <a:srgbClr val="FF0000"/>
                </a:solidFill>
              </a:rPr>
              <a:t>Atatürk </a:t>
            </a:r>
            <a:r>
              <a:rPr lang="tr-TR" sz="2800" dirty="0" smtClean="0">
                <a:solidFill>
                  <a:srgbClr val="FF0000"/>
                </a:solidFill>
              </a:rPr>
              <a:t>vatanını </a:t>
            </a:r>
            <a:r>
              <a:rPr lang="tr-TR" sz="2800" dirty="0">
                <a:solidFill>
                  <a:srgbClr val="FF0000"/>
                </a:solidFill>
              </a:rPr>
              <a:t>ve milletini çok</a:t>
            </a:r>
          </a:p>
          <a:p>
            <a:r>
              <a:rPr lang="tr-TR" sz="2800" dirty="0">
                <a:solidFill>
                  <a:srgbClr val="FF0000"/>
                </a:solidFill>
              </a:rPr>
              <a:t>seviyordu.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23728" y="3429000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</a:t>
            </a:r>
            <a:r>
              <a:rPr lang="tr-TR" sz="2800" dirty="0">
                <a:solidFill>
                  <a:srgbClr val="FF0000"/>
                </a:solidFill>
              </a:rPr>
              <a:t>Atatürk </a:t>
            </a:r>
            <a:r>
              <a:rPr lang="tr-TR" sz="2800" dirty="0" smtClean="0">
                <a:solidFill>
                  <a:srgbClr val="FF0000"/>
                </a:solidFill>
              </a:rPr>
              <a:t>eğitime </a:t>
            </a:r>
            <a:r>
              <a:rPr lang="tr-TR" sz="2800" dirty="0">
                <a:solidFill>
                  <a:srgbClr val="FF0000"/>
                </a:solidFill>
              </a:rPr>
              <a:t>çok önem veriyordu..</a:t>
            </a:r>
          </a:p>
        </p:txBody>
      </p:sp>
    </p:spTree>
    <p:extLst>
      <p:ext uri="{BB962C8B-B14F-4D97-AF65-F5344CB8AC3E}">
        <p14:creationId xmlns:p14="http://schemas.microsoft.com/office/powerpoint/2010/main" val="381045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METNİ İŞLENİŞ SUNUSU</a:t>
            </a:r>
            <a:endParaRPr lang="tr-TR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8058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81" y="5013176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53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ATATÜRK'ÜN BABA SOYU (KIZIL OĞUZ veya KOCACIK YÖRÜKLERİ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260648"/>
            <a:ext cx="86409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gibi</a:t>
            </a:r>
          </a:p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çalışmak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demektir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4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39552" y="3081831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ZÜBEYDE HANIM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364088" y="3081831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ALİ    RIZA BEY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6093296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MAKBULE </a:t>
            </a:r>
            <a:r>
              <a:rPr lang="tr-TR" sz="2800" dirty="0">
                <a:solidFill>
                  <a:srgbClr val="FF0000"/>
                </a:solidFill>
              </a:rPr>
              <a:t>HANIM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436096" y="6094470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M. K. ATATÜRK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74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645288" y="116632"/>
            <a:ext cx="7853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655042" y="1058623"/>
            <a:ext cx="2138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ANIT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844824"/>
            <a:ext cx="8928991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Önemli bir olayın veya büyük bir kişinin gelecek kuşaklarca tarih boyunca anılması için yapılan, göze çarpacak büyüklükte, sembol niteliğinde yapı,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abide.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51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89608" y="135293"/>
            <a:ext cx="36695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MEKTEP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26632"/>
            <a:ext cx="8928991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Eski dilde okul demektir. Mektep-okul eş anlamlı sözcüklerdir.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65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244577" y="46845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CEPHE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654" y="836712"/>
            <a:ext cx="911634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1-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şeyin veya yapının ön tarafta bulunan bölümü, </a:t>
            </a:r>
            <a:endParaRPr lang="tr-TR" sz="54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Üzerinde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savaşın sürdüğü bölge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48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601549" y="46845"/>
            <a:ext cx="4240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KOMUTAN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654" y="836712"/>
            <a:ext cx="911634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Komutan</a:t>
            </a:r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bir askeri birlikte görev yapan en yüksek rütbeli subaya verilen </a:t>
            </a:r>
            <a:r>
              <a:rPr lang="tr-TR" sz="6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unvandır</a:t>
            </a:r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ataturkum.com/wp-content/uploads/2014/05/ataturkun-hayati-ailes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59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259</Words>
  <Application>Microsoft Office PowerPoint</Application>
  <PresentationFormat>Ekran Gösterisi (4:3)</PresentationFormat>
  <Paragraphs>73</Paragraphs>
  <Slides>26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0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19</cp:revision>
  <dcterms:created xsi:type="dcterms:W3CDTF">2015-10-03T05:27:38Z</dcterms:created>
  <dcterms:modified xsi:type="dcterms:W3CDTF">2015-11-02T11:49:21Z</dcterms:modified>
</cp:coreProperties>
</file>