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59" r:id="rId3"/>
    <p:sldId id="286" r:id="rId4"/>
    <p:sldId id="285" r:id="rId5"/>
    <p:sldId id="284" r:id="rId6"/>
    <p:sldId id="283" r:id="rId7"/>
    <p:sldId id="289" r:id="rId8"/>
    <p:sldId id="288" r:id="rId9"/>
    <p:sldId id="270" r:id="rId10"/>
    <p:sldId id="282" r:id="rId11"/>
    <p:sldId id="281" r:id="rId12"/>
    <p:sldId id="258" r:id="rId13"/>
    <p:sldId id="260" r:id="rId14"/>
    <p:sldId id="274" r:id="rId15"/>
    <p:sldId id="268" r:id="rId16"/>
    <p:sldId id="273" r:id="rId17"/>
    <p:sldId id="267" r:id="rId18"/>
    <p:sldId id="272" r:id="rId19"/>
    <p:sldId id="271" r:id="rId20"/>
    <p:sldId id="266" r:id="rId21"/>
    <p:sldId id="294" r:id="rId22"/>
    <p:sldId id="280" r:id="rId23"/>
    <p:sldId id="295" r:id="rId24"/>
    <p:sldId id="306" r:id="rId25"/>
    <p:sldId id="296" r:id="rId26"/>
    <p:sldId id="305" r:id="rId27"/>
    <p:sldId id="297" r:id="rId28"/>
    <p:sldId id="304" r:id="rId29"/>
    <p:sldId id="298" r:id="rId30"/>
    <p:sldId id="303" r:id="rId31"/>
    <p:sldId id="299" r:id="rId32"/>
    <p:sldId id="308" r:id="rId33"/>
    <p:sldId id="300" r:id="rId34"/>
    <p:sldId id="307" r:id="rId35"/>
    <p:sldId id="301" r:id="rId36"/>
    <p:sldId id="302" r:id="rId37"/>
    <p:sldId id="265" r:id="rId38"/>
    <p:sldId id="279" r:id="rId39"/>
    <p:sldId id="278" r:id="rId40"/>
    <p:sldId id="264" r:id="rId41"/>
    <p:sldId id="277" r:id="rId42"/>
    <p:sldId id="263" r:id="rId43"/>
    <p:sldId id="276" r:id="rId44"/>
    <p:sldId id="262" r:id="rId45"/>
    <p:sldId id="275" r:id="rId46"/>
    <p:sldId id="261" r:id="rId47"/>
    <p:sldId id="257" r:id="rId4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-54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804C9-1267-4DB2-8D71-FAAC5BC93189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38A22-33CF-425B-9AE6-B2AE30810B9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4594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www.sorubak.com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38A22-33CF-425B-9AE6-B2AE30810B9B}" type="slidenum">
              <a:rPr lang="tr-TR" smtClean="0"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9740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1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KÖŞK İŞLENİŞ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52"/>
            <a:ext cx="9144000" cy="683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67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634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30"/>
            <a:ext cx="9144000" cy="684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minibilisim.com/isteataturk/29112010/ata_29112010_2_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KÖŞK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62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minibilisim.com/isteataturk/29112010/ata_29112010_2_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KÖŞK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1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77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yalovagazetesi.com/images/haberler/ataturkun_yalova_fotograflarina_buyuk_ilgi_h1058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KÖŞK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0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6912"/>
            <a:ext cx="763284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3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4.bp.blogspot.com/-RkdVdyBvme4/UA6JvHV-LrI/AAAAAAAAACM/6rXWU2WLavs/s1600/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KÖŞK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71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1.bp.blogspot.com/-BL5rZAZEako/UA6JvwSdEVI/AAAAAAAAACU/vODv6120TbA/s320/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KÖŞK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71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iku.today/adk/wp-content/uploads/sites/11/2014/12/image002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47971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 ORMAN ÇİFTLİĞİ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99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55576" y="2153883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İki katlıdır.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730424" y="2852936"/>
            <a:ext cx="5281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Mermerdir 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730424" y="3573016"/>
            <a:ext cx="4201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Ahşaptır .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757198" y="4221088"/>
            <a:ext cx="4174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On bir sütunu vardır.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57198" y="4869160"/>
            <a:ext cx="3382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Tren raylarıdır.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57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395536" y="39078"/>
            <a:ext cx="79208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591780" y="908720"/>
            <a:ext cx="35283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KÖŞK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628800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Kır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yerlerde geniş bahçe içinde yapılmış süslü ev. Kırda yapılmış küçük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saray.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00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turizmgazetesi.com/ckfinder/userfiles/images/aslanli-kos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20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395536" y="39078"/>
            <a:ext cx="79208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07704" y="908720"/>
            <a:ext cx="5688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BAHÇIVAN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628800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72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bahçenin düzenlenmesi ve bakımıyla görevli </a:t>
            </a:r>
            <a:r>
              <a:rPr lang="tr-TR" sz="72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kimse.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45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previews.123rf.com/images/alexraths/alexraths1010/alexraths101000007/8021369-Senior-gardener-with-a-basket-of-harvested-vegetables-Stock-Ph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73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395536" y="39078"/>
            <a:ext cx="79208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07704" y="908720"/>
            <a:ext cx="5688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ÇINAR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62880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İki çeneklilerden, 30 metreye kadar uzayabilen, gövdesi kalın, uzun ömürlü, geniş yapraklı bir 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ağaç.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16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aluminyumyapi.com/logo/65abeyucel%20aluminyum-%C3%A7%C4%B1n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22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727684" y="26977"/>
            <a:ext cx="5688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RAY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347" y="836712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Tren, tramvay vb. taşıtlarda tekerleklerin üzerinde hareket ettiği demir yol.</a:t>
            </a:r>
            <a:endParaRPr lang="tr-TR" sz="6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92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rayhaber.com/wp-content/uploads/Karsta-2-Ton-Tren-Ray-Demiri-Calan-Uc-Kisi-Sucustu-Yakaland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23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835696" y="26977"/>
            <a:ext cx="5688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SÜTUN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764704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Herhangi bir maddeden yapılan, zaman zaman üstünde çıkıntılı bir bölüm olan, genellikle bir altlığa, bazen doğrudan doğruya yere dayalı silindir biçiminde düşey destek, kolon</a:t>
            </a:r>
            <a:endParaRPr lang="tr-TR" sz="4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47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v2.arkiv.com.tr/i/photo/project/147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47971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 ORMAN ÇİFTLİĞİ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18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tarihpedia.com/images/Misir/sutunlar/lolitoform_sutu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46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835696" y="26977"/>
            <a:ext cx="5688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AHŞAP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76470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Ahşap, tarih öncesi çağlardan beri insanların 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 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yapmakta 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kullandığı ağaçtan yapı malzemesidir.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97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ages.beyazgazete.com/fotogaleri/2012/8/11452_en-guzel-ahsap-yapilar_6677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65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835696" y="26977"/>
            <a:ext cx="5688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ÇİFTLİK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76470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Tarım yapılan, hayvan yetiştirilen, çalışanlarının da oturması için evler bulunan geniş toprak 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parçası.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52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s://encrypted-tbn1.gstatic.com/images?q=tbn:ANd9GcSDlu-X70M9J_aY1ZeZuUe-UQTaSbZG-VSJBP6vY4s7AdNJCa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27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835696" y="26977"/>
            <a:ext cx="5688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TRAMVAY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764704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6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Şehirlerde yol üzerinde döşenmiş özel raylarda hareket eden yolcu </a:t>
            </a:r>
            <a:r>
              <a:rPr lang="tr-TR" sz="66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taşıtı.</a:t>
            </a:r>
            <a:endParaRPr lang="tr-TR" sz="6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42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radiomuseum.org/museum/tr/nostaljik-tramvay-hakk-nda-beyo-lu-stanbul/images/istanbul_t5_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622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gelisenbeyin.net/img/yuruyen-kosk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KÖŞK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21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2" name="Picture 4" descr="http://www.sihirlitur.com/gezi/yalova/images/yalova_kos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KÖŞK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01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s://encrypted-tbn1.gstatic.com/images?q=tbn:ANd9GcS1yooVXZA8-kkJAXrzNF29BDJjqHzn2DiAHB0cPE9AG5FpBEEtR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2501" y="40095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 ORMAN ÇİFTLİĞİ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82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95536" y="3213557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KÖŞK 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230589" y="324433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dağ/güneş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6444208" y="3296883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Ağaç 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89923" y="623237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Bahçıvan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3131840" y="6224181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Otobüs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6588224" y="6093296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Çit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5629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www.izlervegizler.com/agaclaringizemi_clip_image0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KÖŞK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19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275856" y="2647944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C+Ç=11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652120" y="2655518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D+E=11</a:t>
            </a:r>
            <a:endParaRPr lang="tr-TR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3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KÖŞK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13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364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KÖŞK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2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655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YÜRÜYEN KÖŞK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İŞLENİŞ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ages.bursadabugun.com/haber/2013/01/21/162182-ataturk-orman-ciftligi-ne-kongre-merkezi-50fd28073d22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00809" y="40095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 ORMAN ÇİFTLİĞİ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03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orduihtiyaclari.com/level9_cms/images_user/firmalar/aoc/ao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47971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 ORMAN ÇİFTLİĞİ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84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s://encrypted-tbn3.gstatic.com/images?q=tbn:ANd9GcRdAHazrYTW-oRbAm1ILwmwJWIvCIkgNH076VAvmESjcuyukeL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292494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 ORMAN ÇİFTLİĞİ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1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galeri7.uludagsozluk.com/225/ataturk-orman-ciftligi_2930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ATATÜRK ORMAN ÇİFTLİĞİ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05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658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237</Words>
  <Application>Microsoft Office PowerPoint</Application>
  <PresentationFormat>Ekran Gösterisi (4:3)</PresentationFormat>
  <Paragraphs>59</Paragraphs>
  <Slides>47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51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20</cp:revision>
  <dcterms:created xsi:type="dcterms:W3CDTF">2015-10-03T05:27:38Z</dcterms:created>
  <dcterms:modified xsi:type="dcterms:W3CDTF">2015-11-02T11:50:06Z</dcterms:modified>
</cp:coreProperties>
</file>