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256" r:id="rId2"/>
    <p:sldId id="527" r:id="rId3"/>
    <p:sldId id="535" r:id="rId4"/>
    <p:sldId id="533" r:id="rId5"/>
    <p:sldId id="518" r:id="rId6"/>
    <p:sldId id="536" r:id="rId7"/>
    <p:sldId id="537" r:id="rId8"/>
    <p:sldId id="538" r:id="rId9"/>
    <p:sldId id="524" r:id="rId10"/>
    <p:sldId id="534" r:id="rId11"/>
    <p:sldId id="531" r:id="rId12"/>
    <p:sldId id="539" r:id="rId13"/>
    <p:sldId id="542" r:id="rId14"/>
    <p:sldId id="543" r:id="rId15"/>
    <p:sldId id="544" r:id="rId16"/>
    <p:sldId id="545" r:id="rId17"/>
    <p:sldId id="541" r:id="rId18"/>
    <p:sldId id="547" r:id="rId19"/>
    <p:sldId id="548" r:id="rId20"/>
    <p:sldId id="546" r:id="rId21"/>
    <p:sldId id="549" r:id="rId22"/>
    <p:sldId id="550" r:id="rId23"/>
    <p:sldId id="551" r:id="rId24"/>
    <p:sldId id="552" r:id="rId25"/>
    <p:sldId id="553" r:id="rId26"/>
    <p:sldId id="554" r:id="rId27"/>
    <p:sldId id="555" r:id="rId28"/>
    <p:sldId id="556" r:id="rId29"/>
    <p:sldId id="570" r:id="rId30"/>
    <p:sldId id="557" r:id="rId31"/>
    <p:sldId id="558" r:id="rId32"/>
    <p:sldId id="566" r:id="rId33"/>
    <p:sldId id="559" r:id="rId34"/>
    <p:sldId id="560" r:id="rId35"/>
    <p:sldId id="567" r:id="rId36"/>
    <p:sldId id="568" r:id="rId37"/>
    <p:sldId id="561" r:id="rId38"/>
    <p:sldId id="563" r:id="rId39"/>
    <p:sldId id="569" r:id="rId40"/>
    <p:sldId id="562" r:id="rId41"/>
    <p:sldId id="530" r:id="rId42"/>
  </p:sldIdLst>
  <p:sldSz cx="9144000" cy="6858000" type="screen4x3"/>
  <p:notesSz cx="6797675" cy="9928225"/>
  <p:defaultTextStyle>
    <a:defPPr>
      <a:defRPr lang="tr-T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BE4036"/>
    <a:srgbClr val="CC0000"/>
    <a:srgbClr val="FC3912"/>
    <a:srgbClr val="F11D4A"/>
    <a:srgbClr val="FCECE7"/>
    <a:srgbClr val="F9D8CC"/>
    <a:srgbClr val="F3B6A3"/>
    <a:srgbClr val="F6C7B8"/>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39" autoAdjust="0"/>
    <p:restoredTop sz="94697" autoAdjust="0"/>
  </p:normalViewPr>
  <p:slideViewPr>
    <p:cSldViewPr>
      <p:cViewPr>
        <p:scale>
          <a:sx n="70" d="100"/>
          <a:sy n="70" d="100"/>
        </p:scale>
        <p:origin x="-1386" y="-1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2866FA-5308-4C68-BE76-9332925866D6}" type="doc">
      <dgm:prSet loTypeId="urn:microsoft.com/office/officeart/2005/8/layout/vList6" loCatId="list" qsTypeId="urn:microsoft.com/office/officeart/2005/8/quickstyle/3d1" qsCatId="3D" csTypeId="urn:microsoft.com/office/officeart/2005/8/colors/colorful3" csCatId="colorful" phldr="1"/>
      <dgm:spPr/>
      <dgm:t>
        <a:bodyPr/>
        <a:lstStyle/>
        <a:p>
          <a:endParaRPr lang="tr-TR"/>
        </a:p>
      </dgm:t>
    </dgm:pt>
    <dgm:pt modelId="{1771C6A8-0379-4705-91FB-57BF88C82D54}">
      <dgm:prSet phldrT="[Metin]" custT="1"/>
      <dgm:spPr/>
      <dgm:t>
        <a:bodyPr/>
        <a:lstStyle/>
        <a:p>
          <a:r>
            <a:rPr lang="tr-TR" sz="3200" b="1" dirty="0" smtClean="0">
              <a:latin typeface="Times New Roman" pitchFamily="18" charset="0"/>
              <a:cs typeface="Times New Roman" pitchFamily="18" charset="0"/>
            </a:rPr>
            <a:t>Sınavın İçselleştirilmesi İçin</a:t>
          </a:r>
          <a:endParaRPr lang="tr-TR" sz="3200" b="1" dirty="0">
            <a:latin typeface="Times New Roman" pitchFamily="18" charset="0"/>
            <a:cs typeface="Times New Roman" pitchFamily="18" charset="0"/>
          </a:endParaRPr>
        </a:p>
      </dgm:t>
    </dgm:pt>
    <dgm:pt modelId="{57BA3F31-9246-40DE-BD60-1F186735AF72}" type="parTrans" cxnId="{DEE78D35-9AF5-43BC-B81B-38F29C45D72F}">
      <dgm:prSet/>
      <dgm:spPr/>
      <dgm:t>
        <a:bodyPr/>
        <a:lstStyle/>
        <a:p>
          <a:endParaRPr lang="tr-TR">
            <a:latin typeface="Times New Roman" pitchFamily="18" charset="0"/>
            <a:cs typeface="Times New Roman" pitchFamily="18" charset="0"/>
          </a:endParaRPr>
        </a:p>
      </dgm:t>
    </dgm:pt>
    <dgm:pt modelId="{351458D2-E89D-4327-AC0C-7E59584F6168}" type="sibTrans" cxnId="{DEE78D35-9AF5-43BC-B81B-38F29C45D72F}">
      <dgm:prSet/>
      <dgm:spPr/>
      <dgm:t>
        <a:bodyPr/>
        <a:lstStyle/>
        <a:p>
          <a:endParaRPr lang="tr-TR">
            <a:latin typeface="Times New Roman" pitchFamily="18" charset="0"/>
            <a:cs typeface="Times New Roman" pitchFamily="18" charset="0"/>
          </a:endParaRPr>
        </a:p>
      </dgm:t>
    </dgm:pt>
    <dgm:pt modelId="{CC0378D4-8D2A-4EDC-A87F-8569FB513DB7}">
      <dgm:prSet phldrT="[Metin]" custT="1"/>
      <dgm:spPr/>
      <dgm:t>
        <a:bodyPr/>
        <a:lstStyle/>
        <a:p>
          <a:r>
            <a:rPr lang="tr-TR" sz="2700" b="1" dirty="0" smtClean="0">
              <a:latin typeface="Times New Roman" pitchFamily="18" charset="0"/>
              <a:cs typeface="Times New Roman" pitchFamily="18" charset="0"/>
            </a:rPr>
            <a:t>Sınavın Kurumsallaştırılması İçin</a:t>
          </a:r>
          <a:endParaRPr lang="tr-TR" sz="2700" b="1" dirty="0">
            <a:latin typeface="Times New Roman" pitchFamily="18" charset="0"/>
            <a:cs typeface="Times New Roman" pitchFamily="18" charset="0"/>
          </a:endParaRPr>
        </a:p>
      </dgm:t>
    </dgm:pt>
    <dgm:pt modelId="{25E6DDFA-0226-4A48-9799-05AAE026F05A}" type="parTrans" cxnId="{0C0ECECC-F48F-4066-9A7F-92845666B577}">
      <dgm:prSet/>
      <dgm:spPr/>
      <dgm:t>
        <a:bodyPr/>
        <a:lstStyle/>
        <a:p>
          <a:endParaRPr lang="tr-TR">
            <a:latin typeface="Times New Roman" pitchFamily="18" charset="0"/>
            <a:cs typeface="Times New Roman" pitchFamily="18" charset="0"/>
          </a:endParaRPr>
        </a:p>
      </dgm:t>
    </dgm:pt>
    <dgm:pt modelId="{BE8F398A-C716-4E25-80AF-2A63AADF81F5}" type="sibTrans" cxnId="{0C0ECECC-F48F-4066-9A7F-92845666B577}">
      <dgm:prSet/>
      <dgm:spPr/>
      <dgm:t>
        <a:bodyPr/>
        <a:lstStyle/>
        <a:p>
          <a:endParaRPr lang="tr-TR">
            <a:latin typeface="Times New Roman" pitchFamily="18" charset="0"/>
            <a:cs typeface="Times New Roman" pitchFamily="18" charset="0"/>
          </a:endParaRPr>
        </a:p>
      </dgm:t>
    </dgm:pt>
    <dgm:pt modelId="{22E9933F-9552-4E6A-AD2F-767B08CA25C2}">
      <dgm:prSet phldrT="[Metin]" custT="1"/>
      <dgm:spPr/>
      <dgm:t>
        <a:bodyPr/>
        <a:lstStyle/>
        <a:p>
          <a:pPr algn="ctr"/>
          <a:r>
            <a:rPr lang="tr-TR" sz="4000" dirty="0" smtClean="0">
              <a:latin typeface="Times New Roman" pitchFamily="18" charset="0"/>
              <a:cs typeface="Times New Roman" pitchFamily="18" charset="0"/>
            </a:rPr>
            <a:t>Altyapısal Aksaklıkların Giderilmesi</a:t>
          </a:r>
          <a:endParaRPr lang="tr-TR" sz="4000" dirty="0">
            <a:latin typeface="Times New Roman" pitchFamily="18" charset="0"/>
            <a:cs typeface="Times New Roman" pitchFamily="18" charset="0"/>
          </a:endParaRPr>
        </a:p>
      </dgm:t>
    </dgm:pt>
    <dgm:pt modelId="{0C9F2F94-E18A-41F3-96CA-3FBF5B9E6D0C}" type="parTrans" cxnId="{7E4778D2-68AA-4E36-B78E-7EC72EBADEDD}">
      <dgm:prSet/>
      <dgm:spPr/>
      <dgm:t>
        <a:bodyPr/>
        <a:lstStyle/>
        <a:p>
          <a:endParaRPr lang="tr-TR">
            <a:latin typeface="Times New Roman" pitchFamily="18" charset="0"/>
            <a:cs typeface="Times New Roman" pitchFamily="18" charset="0"/>
          </a:endParaRPr>
        </a:p>
      </dgm:t>
    </dgm:pt>
    <dgm:pt modelId="{F1F08183-E566-49E0-8F54-7E4087021989}" type="sibTrans" cxnId="{7E4778D2-68AA-4E36-B78E-7EC72EBADEDD}">
      <dgm:prSet/>
      <dgm:spPr/>
      <dgm:t>
        <a:bodyPr/>
        <a:lstStyle/>
        <a:p>
          <a:endParaRPr lang="tr-TR">
            <a:latin typeface="Times New Roman" pitchFamily="18" charset="0"/>
            <a:cs typeface="Times New Roman" pitchFamily="18" charset="0"/>
          </a:endParaRPr>
        </a:p>
      </dgm:t>
    </dgm:pt>
    <dgm:pt modelId="{5CABC0D0-D612-4ECA-9A75-07E5F7CA4358}">
      <dgm:prSet phldrT="[Metin]" custT="1"/>
      <dgm:spPr/>
      <dgm:t>
        <a:bodyPr/>
        <a:lstStyle/>
        <a:p>
          <a:pPr algn="ctr"/>
          <a:r>
            <a:rPr lang="tr-TR" sz="4000" dirty="0" smtClean="0">
              <a:latin typeface="Times New Roman" pitchFamily="18" charset="0"/>
              <a:cs typeface="Times New Roman" pitchFamily="18" charset="0"/>
            </a:rPr>
            <a:t>Sorunların Çözülmesi</a:t>
          </a:r>
          <a:endParaRPr lang="tr-TR" sz="4000" dirty="0">
            <a:latin typeface="Times New Roman" pitchFamily="18" charset="0"/>
            <a:cs typeface="Times New Roman" pitchFamily="18" charset="0"/>
          </a:endParaRPr>
        </a:p>
      </dgm:t>
    </dgm:pt>
    <dgm:pt modelId="{D037D650-AB21-46D9-959A-8F968DBBFD2F}" type="parTrans" cxnId="{FC9DA6EE-58EA-4D67-9363-406608604447}">
      <dgm:prSet/>
      <dgm:spPr/>
      <dgm:t>
        <a:bodyPr/>
        <a:lstStyle/>
        <a:p>
          <a:endParaRPr lang="tr-TR"/>
        </a:p>
      </dgm:t>
    </dgm:pt>
    <dgm:pt modelId="{DB49E269-5F28-4512-8EF2-8F0D3C5EC77D}" type="sibTrans" cxnId="{FC9DA6EE-58EA-4D67-9363-406608604447}">
      <dgm:prSet/>
      <dgm:spPr/>
      <dgm:t>
        <a:bodyPr/>
        <a:lstStyle/>
        <a:p>
          <a:endParaRPr lang="tr-TR"/>
        </a:p>
      </dgm:t>
    </dgm:pt>
    <dgm:pt modelId="{8F23C00F-4AF6-494A-B94A-0E73EE617079}" type="pres">
      <dgm:prSet presAssocID="{E42866FA-5308-4C68-BE76-9332925866D6}" presName="Name0" presStyleCnt="0">
        <dgm:presLayoutVars>
          <dgm:dir/>
          <dgm:animLvl val="lvl"/>
          <dgm:resizeHandles/>
        </dgm:presLayoutVars>
      </dgm:prSet>
      <dgm:spPr/>
      <dgm:t>
        <a:bodyPr/>
        <a:lstStyle/>
        <a:p>
          <a:endParaRPr lang="tr-TR"/>
        </a:p>
      </dgm:t>
    </dgm:pt>
    <dgm:pt modelId="{BAD2B390-2CE0-401F-8FBF-4AA33F131505}" type="pres">
      <dgm:prSet presAssocID="{1771C6A8-0379-4705-91FB-57BF88C82D54}" presName="linNode" presStyleCnt="0"/>
      <dgm:spPr/>
      <dgm:t>
        <a:bodyPr/>
        <a:lstStyle/>
        <a:p>
          <a:endParaRPr lang="tr-TR"/>
        </a:p>
      </dgm:t>
    </dgm:pt>
    <dgm:pt modelId="{6E8243AA-ECEF-4658-A6B3-B9403F8B9677}" type="pres">
      <dgm:prSet presAssocID="{1771C6A8-0379-4705-91FB-57BF88C82D54}" presName="parentShp" presStyleLbl="node1" presStyleIdx="0" presStyleCnt="2" custScaleX="106259" custLinFactY="-16260" custLinFactNeighborX="-34685" custLinFactNeighborY="-100000">
        <dgm:presLayoutVars>
          <dgm:bulletEnabled val="1"/>
        </dgm:presLayoutVars>
      </dgm:prSet>
      <dgm:spPr/>
      <dgm:t>
        <a:bodyPr/>
        <a:lstStyle/>
        <a:p>
          <a:endParaRPr lang="tr-TR"/>
        </a:p>
      </dgm:t>
    </dgm:pt>
    <dgm:pt modelId="{4ADB2378-D6F0-425B-8736-3B2CD20660A2}" type="pres">
      <dgm:prSet presAssocID="{1771C6A8-0379-4705-91FB-57BF88C82D54}" presName="childShp" presStyleLbl="bgAccFollowNode1" presStyleIdx="0" presStyleCnt="2">
        <dgm:presLayoutVars>
          <dgm:bulletEnabled val="1"/>
        </dgm:presLayoutVars>
      </dgm:prSet>
      <dgm:spPr/>
      <dgm:t>
        <a:bodyPr/>
        <a:lstStyle/>
        <a:p>
          <a:endParaRPr lang="tr-TR"/>
        </a:p>
      </dgm:t>
    </dgm:pt>
    <dgm:pt modelId="{483BF3D7-231D-4624-8EBD-ECB365E01AF4}" type="pres">
      <dgm:prSet presAssocID="{351458D2-E89D-4327-AC0C-7E59584F6168}" presName="spacing" presStyleCnt="0"/>
      <dgm:spPr/>
      <dgm:t>
        <a:bodyPr/>
        <a:lstStyle/>
        <a:p>
          <a:endParaRPr lang="tr-TR"/>
        </a:p>
      </dgm:t>
    </dgm:pt>
    <dgm:pt modelId="{051FACD0-C02B-4341-B328-1EC3CB919A6D}" type="pres">
      <dgm:prSet presAssocID="{CC0378D4-8D2A-4EDC-A87F-8569FB513DB7}" presName="linNode" presStyleCnt="0"/>
      <dgm:spPr/>
      <dgm:t>
        <a:bodyPr/>
        <a:lstStyle/>
        <a:p>
          <a:endParaRPr lang="tr-TR"/>
        </a:p>
      </dgm:t>
    </dgm:pt>
    <dgm:pt modelId="{8B718CA3-3772-485C-8D56-35978D8B7020}" type="pres">
      <dgm:prSet presAssocID="{CC0378D4-8D2A-4EDC-A87F-8569FB513DB7}" presName="parentShp" presStyleLbl="node1" presStyleIdx="1" presStyleCnt="2" custScaleX="106259">
        <dgm:presLayoutVars>
          <dgm:bulletEnabled val="1"/>
        </dgm:presLayoutVars>
      </dgm:prSet>
      <dgm:spPr/>
      <dgm:t>
        <a:bodyPr/>
        <a:lstStyle/>
        <a:p>
          <a:endParaRPr lang="tr-TR"/>
        </a:p>
      </dgm:t>
    </dgm:pt>
    <dgm:pt modelId="{7C530692-2E0B-4F6D-BF66-33BA0C434B09}" type="pres">
      <dgm:prSet presAssocID="{CC0378D4-8D2A-4EDC-A87F-8569FB513DB7}" presName="childShp" presStyleLbl="bgAccFollowNode1" presStyleIdx="1" presStyleCnt="2">
        <dgm:presLayoutVars>
          <dgm:bulletEnabled val="1"/>
        </dgm:presLayoutVars>
      </dgm:prSet>
      <dgm:spPr/>
      <dgm:t>
        <a:bodyPr/>
        <a:lstStyle/>
        <a:p>
          <a:endParaRPr lang="tr-TR"/>
        </a:p>
      </dgm:t>
    </dgm:pt>
  </dgm:ptLst>
  <dgm:cxnLst>
    <dgm:cxn modelId="{32EC2DED-E4F8-4ABB-A801-AC35BEBF3041}" type="presOf" srcId="{5CABC0D0-D612-4ECA-9A75-07E5F7CA4358}" destId="{4ADB2378-D6F0-425B-8736-3B2CD20660A2}" srcOrd="0" destOrd="0" presId="urn:microsoft.com/office/officeart/2005/8/layout/vList6"/>
    <dgm:cxn modelId="{FC9DA6EE-58EA-4D67-9363-406608604447}" srcId="{1771C6A8-0379-4705-91FB-57BF88C82D54}" destId="{5CABC0D0-D612-4ECA-9A75-07E5F7CA4358}" srcOrd="0" destOrd="0" parTransId="{D037D650-AB21-46D9-959A-8F968DBBFD2F}" sibTransId="{DB49E269-5F28-4512-8EF2-8F0D3C5EC77D}"/>
    <dgm:cxn modelId="{A0F91072-F47D-4911-94B8-71DD9401A53E}" type="presOf" srcId="{1771C6A8-0379-4705-91FB-57BF88C82D54}" destId="{6E8243AA-ECEF-4658-A6B3-B9403F8B9677}" srcOrd="0" destOrd="0" presId="urn:microsoft.com/office/officeart/2005/8/layout/vList6"/>
    <dgm:cxn modelId="{0C0ECECC-F48F-4066-9A7F-92845666B577}" srcId="{E42866FA-5308-4C68-BE76-9332925866D6}" destId="{CC0378D4-8D2A-4EDC-A87F-8569FB513DB7}" srcOrd="1" destOrd="0" parTransId="{25E6DDFA-0226-4A48-9799-05AAE026F05A}" sibTransId="{BE8F398A-C716-4E25-80AF-2A63AADF81F5}"/>
    <dgm:cxn modelId="{7E4778D2-68AA-4E36-B78E-7EC72EBADEDD}" srcId="{CC0378D4-8D2A-4EDC-A87F-8569FB513DB7}" destId="{22E9933F-9552-4E6A-AD2F-767B08CA25C2}" srcOrd="0" destOrd="0" parTransId="{0C9F2F94-E18A-41F3-96CA-3FBF5B9E6D0C}" sibTransId="{F1F08183-E566-49E0-8F54-7E4087021989}"/>
    <dgm:cxn modelId="{3C74DC77-FF15-4062-AF61-C91FD1DC3662}" type="presOf" srcId="{22E9933F-9552-4E6A-AD2F-767B08CA25C2}" destId="{7C530692-2E0B-4F6D-BF66-33BA0C434B09}" srcOrd="0" destOrd="0" presId="urn:microsoft.com/office/officeart/2005/8/layout/vList6"/>
    <dgm:cxn modelId="{DEE78D35-9AF5-43BC-B81B-38F29C45D72F}" srcId="{E42866FA-5308-4C68-BE76-9332925866D6}" destId="{1771C6A8-0379-4705-91FB-57BF88C82D54}" srcOrd="0" destOrd="0" parTransId="{57BA3F31-9246-40DE-BD60-1F186735AF72}" sibTransId="{351458D2-E89D-4327-AC0C-7E59584F6168}"/>
    <dgm:cxn modelId="{405655FE-43FC-49C0-B90C-F694F6E3B363}" type="presOf" srcId="{E42866FA-5308-4C68-BE76-9332925866D6}" destId="{8F23C00F-4AF6-494A-B94A-0E73EE617079}" srcOrd="0" destOrd="0" presId="urn:microsoft.com/office/officeart/2005/8/layout/vList6"/>
    <dgm:cxn modelId="{60813A8F-8576-4FFA-98C6-7BF716563794}" type="presOf" srcId="{CC0378D4-8D2A-4EDC-A87F-8569FB513DB7}" destId="{8B718CA3-3772-485C-8D56-35978D8B7020}" srcOrd="0" destOrd="0" presId="urn:microsoft.com/office/officeart/2005/8/layout/vList6"/>
    <dgm:cxn modelId="{2C207524-3A04-4BAB-978A-D167C8D3042F}" type="presParOf" srcId="{8F23C00F-4AF6-494A-B94A-0E73EE617079}" destId="{BAD2B390-2CE0-401F-8FBF-4AA33F131505}" srcOrd="0" destOrd="0" presId="urn:microsoft.com/office/officeart/2005/8/layout/vList6"/>
    <dgm:cxn modelId="{5A93BF6B-089D-4BA7-9E53-7AB3B7ACEFD9}" type="presParOf" srcId="{BAD2B390-2CE0-401F-8FBF-4AA33F131505}" destId="{6E8243AA-ECEF-4658-A6B3-B9403F8B9677}" srcOrd="0" destOrd="0" presId="urn:microsoft.com/office/officeart/2005/8/layout/vList6"/>
    <dgm:cxn modelId="{24F57A93-6369-4220-AEB0-7A3BE31DA699}" type="presParOf" srcId="{BAD2B390-2CE0-401F-8FBF-4AA33F131505}" destId="{4ADB2378-D6F0-425B-8736-3B2CD20660A2}" srcOrd="1" destOrd="0" presId="urn:microsoft.com/office/officeart/2005/8/layout/vList6"/>
    <dgm:cxn modelId="{4C604E2E-1DCF-4B7F-9B7B-5C414D99FDC2}" type="presParOf" srcId="{8F23C00F-4AF6-494A-B94A-0E73EE617079}" destId="{483BF3D7-231D-4624-8EBD-ECB365E01AF4}" srcOrd="1" destOrd="0" presId="urn:microsoft.com/office/officeart/2005/8/layout/vList6"/>
    <dgm:cxn modelId="{3C35BFE1-436B-45EB-9BBB-363A9A12103D}" type="presParOf" srcId="{8F23C00F-4AF6-494A-B94A-0E73EE617079}" destId="{051FACD0-C02B-4341-B328-1EC3CB919A6D}" srcOrd="2" destOrd="0" presId="urn:microsoft.com/office/officeart/2005/8/layout/vList6"/>
    <dgm:cxn modelId="{83C9351E-F284-4145-8D37-541635A58010}" type="presParOf" srcId="{051FACD0-C02B-4341-B328-1EC3CB919A6D}" destId="{8B718CA3-3772-485C-8D56-35978D8B7020}" srcOrd="0" destOrd="0" presId="urn:microsoft.com/office/officeart/2005/8/layout/vList6"/>
    <dgm:cxn modelId="{0F891572-4095-45C2-90C5-1868A6B5ADE9}" type="presParOf" srcId="{051FACD0-C02B-4341-B328-1EC3CB919A6D}" destId="{7C530692-2E0B-4F6D-BF66-33BA0C434B09}"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ADB2378-D6F0-425B-8736-3B2CD20660A2}">
      <dsp:nvSpPr>
        <dsp:cNvPr id="0" name=""/>
        <dsp:cNvSpPr/>
      </dsp:nvSpPr>
      <dsp:spPr>
        <a:xfrm>
          <a:off x="3374692" y="518"/>
          <a:ext cx="4758181" cy="2022587"/>
        </a:xfrm>
        <a:prstGeom prst="rightArrow">
          <a:avLst>
            <a:gd name="adj1" fmla="val 75000"/>
            <a:gd name="adj2" fmla="val 50000"/>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t" anchorCtr="0">
          <a:noAutofit/>
        </a:bodyPr>
        <a:lstStyle/>
        <a:p>
          <a:pPr marL="285750" lvl="1" indent="-285750" algn="ctr" defTabSz="1778000">
            <a:lnSpc>
              <a:spcPct val="90000"/>
            </a:lnSpc>
            <a:spcBef>
              <a:spcPct val="0"/>
            </a:spcBef>
            <a:spcAft>
              <a:spcPct val="15000"/>
            </a:spcAft>
            <a:buChar char="••"/>
          </a:pPr>
          <a:r>
            <a:rPr lang="tr-TR" sz="4000" kern="1200" dirty="0" smtClean="0">
              <a:latin typeface="Times New Roman" pitchFamily="18" charset="0"/>
              <a:cs typeface="Times New Roman" pitchFamily="18" charset="0"/>
            </a:rPr>
            <a:t>Sorunların Çözülmesi</a:t>
          </a:r>
          <a:endParaRPr lang="tr-TR" sz="4000" kern="1200" dirty="0">
            <a:latin typeface="Times New Roman" pitchFamily="18" charset="0"/>
            <a:cs typeface="Times New Roman" pitchFamily="18" charset="0"/>
          </a:endParaRPr>
        </a:p>
      </dsp:txBody>
      <dsp:txXfrm>
        <a:off x="3374692" y="518"/>
        <a:ext cx="4758181" cy="2022587"/>
      </dsp:txXfrm>
    </dsp:sp>
    <dsp:sp modelId="{6E8243AA-ECEF-4658-A6B3-B9403F8B9677}">
      <dsp:nvSpPr>
        <dsp:cNvPr id="0" name=""/>
        <dsp:cNvSpPr/>
      </dsp:nvSpPr>
      <dsp:spPr>
        <a:xfrm>
          <a:off x="0" y="0"/>
          <a:ext cx="3370663" cy="2022587"/>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tr-TR" sz="3200" b="1" kern="1200" dirty="0" smtClean="0">
              <a:latin typeface="Times New Roman" pitchFamily="18" charset="0"/>
              <a:cs typeface="Times New Roman" pitchFamily="18" charset="0"/>
            </a:rPr>
            <a:t>Sınavın İçselleştirilmesi İçin</a:t>
          </a:r>
          <a:endParaRPr lang="tr-TR" sz="3200" b="1" kern="1200" dirty="0">
            <a:latin typeface="Times New Roman" pitchFamily="18" charset="0"/>
            <a:cs typeface="Times New Roman" pitchFamily="18" charset="0"/>
          </a:endParaRPr>
        </a:p>
      </dsp:txBody>
      <dsp:txXfrm>
        <a:off x="0" y="0"/>
        <a:ext cx="3370663" cy="2022587"/>
      </dsp:txXfrm>
    </dsp:sp>
    <dsp:sp modelId="{7C530692-2E0B-4F6D-BF66-33BA0C434B09}">
      <dsp:nvSpPr>
        <dsp:cNvPr id="0" name=""/>
        <dsp:cNvSpPr/>
      </dsp:nvSpPr>
      <dsp:spPr>
        <a:xfrm>
          <a:off x="3374692" y="2225365"/>
          <a:ext cx="4758181" cy="2022587"/>
        </a:xfrm>
        <a:prstGeom prst="rightArrow">
          <a:avLst>
            <a:gd name="adj1" fmla="val 75000"/>
            <a:gd name="adj2" fmla="val 50000"/>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t" anchorCtr="0">
          <a:noAutofit/>
        </a:bodyPr>
        <a:lstStyle/>
        <a:p>
          <a:pPr marL="285750" lvl="1" indent="-285750" algn="ctr" defTabSz="1778000">
            <a:lnSpc>
              <a:spcPct val="90000"/>
            </a:lnSpc>
            <a:spcBef>
              <a:spcPct val="0"/>
            </a:spcBef>
            <a:spcAft>
              <a:spcPct val="15000"/>
            </a:spcAft>
            <a:buChar char="••"/>
          </a:pPr>
          <a:r>
            <a:rPr lang="tr-TR" sz="4000" kern="1200" dirty="0" smtClean="0">
              <a:latin typeface="Times New Roman" pitchFamily="18" charset="0"/>
              <a:cs typeface="Times New Roman" pitchFamily="18" charset="0"/>
            </a:rPr>
            <a:t>Altyapısal Aksaklıkların Giderilmesi</a:t>
          </a:r>
          <a:endParaRPr lang="tr-TR" sz="4000" kern="1200" dirty="0">
            <a:latin typeface="Times New Roman" pitchFamily="18" charset="0"/>
            <a:cs typeface="Times New Roman" pitchFamily="18" charset="0"/>
          </a:endParaRPr>
        </a:p>
      </dsp:txBody>
      <dsp:txXfrm>
        <a:off x="3374692" y="2225365"/>
        <a:ext cx="4758181" cy="2022587"/>
      </dsp:txXfrm>
    </dsp:sp>
    <dsp:sp modelId="{8B718CA3-3772-485C-8D56-35978D8B7020}">
      <dsp:nvSpPr>
        <dsp:cNvPr id="0" name=""/>
        <dsp:cNvSpPr/>
      </dsp:nvSpPr>
      <dsp:spPr>
        <a:xfrm>
          <a:off x="4029" y="2225365"/>
          <a:ext cx="3370663" cy="2022587"/>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tr-TR" sz="2700" b="1" kern="1200" dirty="0" smtClean="0">
              <a:latin typeface="Times New Roman" pitchFamily="18" charset="0"/>
              <a:cs typeface="Times New Roman" pitchFamily="18" charset="0"/>
            </a:rPr>
            <a:t>Sınavın Kurumsallaştırılması İçin</a:t>
          </a:r>
          <a:endParaRPr lang="tr-TR" sz="2700" b="1" kern="1200" dirty="0">
            <a:latin typeface="Times New Roman" pitchFamily="18" charset="0"/>
            <a:cs typeface="Times New Roman" pitchFamily="18" charset="0"/>
          </a:endParaRPr>
        </a:p>
      </dsp:txBody>
      <dsp:txXfrm>
        <a:off x="4029" y="2225365"/>
        <a:ext cx="3370663" cy="2022587"/>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tr-TR"/>
          </a:p>
        </p:txBody>
      </p:sp>
      <p:sp>
        <p:nvSpPr>
          <p:cNvPr id="3" name="Veri Yer Tutucusu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08CA8D26-2397-4938-B4F7-ACA7553E899B}" type="datetimeFigureOut">
              <a:rPr lang="tr-TR"/>
              <a:pPr>
                <a:defRPr/>
              </a:pPr>
              <a:t>5.3.2015</a:t>
            </a:fld>
            <a:endParaRPr lang="tr-TR"/>
          </a:p>
        </p:txBody>
      </p:sp>
      <p:sp>
        <p:nvSpPr>
          <p:cNvPr id="4" name="Altbilgi Yer Tutucusu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tr-TR"/>
          </a:p>
        </p:txBody>
      </p:sp>
      <p:sp>
        <p:nvSpPr>
          <p:cNvPr id="5" name="Slayt Numarası Yer Tutucusu 4"/>
          <p:cNvSpPr>
            <a:spLocks noGrp="1"/>
          </p:cNvSpPr>
          <p:nvPr>
            <p:ph type="sldNum" sz="quarter" idx="3"/>
          </p:nvPr>
        </p:nvSpPr>
        <p:spPr>
          <a:xfrm>
            <a:off x="3849688" y="9429750"/>
            <a:ext cx="2946400"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5B9D0B30-F55F-471B-A74A-B745E17C0933}" type="slidenum">
              <a:rPr lang="tr-TR" altLang="tr-TR"/>
              <a:pPr/>
              <a:t>‹#›</a:t>
            </a:fld>
            <a:endParaRPr lang="tr-TR" altLang="tr-T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46400"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49688" y="0"/>
            <a:ext cx="2946400"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441576FB-24CE-4A82-8134-2ECD13780829}" type="datetimeFigureOut">
              <a:rPr lang="tr-TR"/>
              <a:pPr>
                <a:defRPr/>
              </a:pPr>
              <a:t>5.3.2015</a:t>
            </a:fld>
            <a:endParaRPr lang="tr-TR"/>
          </a:p>
        </p:txBody>
      </p:sp>
      <p:sp>
        <p:nvSpPr>
          <p:cNvPr id="4" name="3 Slayt Görüntüsü Yer Tutucusu"/>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79450" y="4714875"/>
            <a:ext cx="5438775" cy="4468813"/>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49688" y="9429750"/>
            <a:ext cx="2946400"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A0807DBE-01D5-4CF1-A732-ED3C1F534532}" type="slidenum">
              <a:rPr lang="tr-TR" altLang="tr-TR"/>
              <a:pPr/>
              <a:t>‹#›</a:t>
            </a:fld>
            <a:endParaRPr lang="tr-TR" altLang="tr-TR"/>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TextEdit="1"/>
          </p:cNvSpPr>
          <p:nvPr>
            <p:ph type="sldImg"/>
          </p:nvPr>
        </p:nvSpPr>
        <p:spPr bwMode="auto">
          <a:noFill/>
          <a:ln>
            <a:solidFill>
              <a:srgbClr val="000000"/>
            </a:solidFill>
            <a:miter lim="800000"/>
            <a:headEnd/>
            <a:tailEnd/>
          </a:ln>
        </p:spPr>
      </p:sp>
      <p:sp>
        <p:nvSpPr>
          <p:cNvPr id="7171" name="Rectangle 3"/>
          <p:cNvSpPr>
            <a:spLocks noGrp="1"/>
          </p:cNvSpPr>
          <p:nvPr>
            <p:ph type="body" idx="1"/>
          </p:nvPr>
        </p:nvSpPr>
        <p:spPr bwMode="auto">
          <a:noFill/>
        </p:spPr>
        <p:txBody>
          <a:bodyPr wrap="square" numCol="1" anchor="t" anchorCtr="0" compatLnSpc="1">
            <a:prstTxWarp prst="textNoShape">
              <a:avLst/>
            </a:prstTxWarp>
          </a:bodyPr>
          <a:lstStyle/>
          <a:p>
            <a:endParaRPr lang="tr-TR" altLang="tr-T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TextEdit="1"/>
          </p:cNvSpPr>
          <p:nvPr>
            <p:ph type="sldImg"/>
          </p:nvPr>
        </p:nvSpPr>
        <p:spPr bwMode="auto">
          <a:noFill/>
          <a:ln>
            <a:solidFill>
              <a:srgbClr val="000000"/>
            </a:solidFill>
            <a:miter lim="800000"/>
            <a:headEnd/>
            <a:tailEnd/>
          </a:ln>
        </p:spPr>
      </p:sp>
      <p:sp>
        <p:nvSpPr>
          <p:cNvPr id="49155" name="Rectangle 3"/>
          <p:cNvSpPr>
            <a:spLocks noGrp="1"/>
          </p:cNvSpPr>
          <p:nvPr>
            <p:ph type="body" idx="1"/>
          </p:nvPr>
        </p:nvSpPr>
        <p:spPr bwMode="auto">
          <a:noFill/>
        </p:spPr>
        <p:txBody>
          <a:bodyPr wrap="square" numCol="1" anchor="t" anchorCtr="0" compatLnSpc="1">
            <a:prstTxWarp prst="textNoShape">
              <a:avLst/>
            </a:prstTxWarp>
          </a:bodyPr>
          <a:lstStyle/>
          <a:p>
            <a:endParaRPr lang="tr-TR" altLang="tr-TR"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Slaydı">
    <p:spTree>
      <p:nvGrpSpPr>
        <p:cNvPr id="1" name=""/>
        <p:cNvGrpSpPr/>
        <p:nvPr/>
      </p:nvGrpSpPr>
      <p:grpSpPr>
        <a:xfrm>
          <a:off x="0" y="0"/>
          <a:ext cx="0" cy="0"/>
          <a:chOff x="0" y="0"/>
          <a:chExt cx="0" cy="0"/>
        </a:xfrm>
      </p:grpSpPr>
      <p:pic>
        <p:nvPicPr>
          <p:cNvPr id="3" name="6 Resim" descr="powerpoint1.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1 Başlık"/>
          <p:cNvSpPr>
            <a:spLocks noGrp="1"/>
          </p:cNvSpPr>
          <p:nvPr>
            <p:ph type="ctrTitle"/>
          </p:nvPr>
        </p:nvSpPr>
        <p:spPr>
          <a:xfrm>
            <a:off x="5652120" y="3573016"/>
            <a:ext cx="3491880" cy="1584176"/>
          </a:xfrm>
        </p:spPr>
        <p:txBody>
          <a:bodyPr>
            <a:normAutofit/>
          </a:bodyPr>
          <a:lstStyle>
            <a:lvl1pPr>
              <a:defRPr sz="3600"/>
            </a:lvl1pPr>
          </a:lstStyle>
          <a:p>
            <a:r>
              <a:rPr lang="tr-TR" dirty="0" smtClean="0"/>
              <a:t>Asıl başlık stili için tıklatın</a:t>
            </a:r>
            <a:endParaRPr lang="tr-TR" dirty="0"/>
          </a:p>
        </p:txBody>
      </p:sp>
      <p:sp>
        <p:nvSpPr>
          <p:cNvPr id="4" name="3 Veri Yer Tutucusu"/>
          <p:cNvSpPr>
            <a:spLocks noGrp="1"/>
          </p:cNvSpPr>
          <p:nvPr>
            <p:ph type="dt" sz="half" idx="10"/>
          </p:nvPr>
        </p:nvSpPr>
        <p:spPr/>
        <p:txBody>
          <a:bodyPr/>
          <a:lstStyle>
            <a:lvl1pPr>
              <a:defRPr/>
            </a:lvl1pPr>
          </a:lstStyle>
          <a:p>
            <a:pPr>
              <a:defRPr/>
            </a:pPr>
            <a:fld id="{2080426D-6340-4B3D-B6BB-7DAF247E0D9C}" type="datetime1">
              <a:rPr lang="tr-TR"/>
              <a:pPr>
                <a:defRPr/>
              </a:pPr>
              <a:t>5.3.2015</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6" name="5 Slayt Numarası Yer Tutucusu"/>
          <p:cNvSpPr>
            <a:spLocks noGrp="1"/>
          </p:cNvSpPr>
          <p:nvPr>
            <p:ph type="sldNum" sz="quarter" idx="12"/>
          </p:nvPr>
        </p:nvSpPr>
        <p:spPr/>
        <p:txBody>
          <a:bodyPr/>
          <a:lstStyle>
            <a:lvl1pPr>
              <a:defRPr/>
            </a:lvl1pPr>
          </a:lstStyle>
          <a:p>
            <a:fld id="{BD78FB17-C1A9-4533-AC77-3EB18232456B}" type="slidenum">
              <a:rPr lang="tr-TR" altLang="tr-TR"/>
              <a:pPr/>
              <a:t>‹#›</a:t>
            </a:fld>
            <a:endParaRPr lang="tr-TR" altLang="tr-TR"/>
          </a:p>
        </p:txBody>
      </p:sp>
    </p:spTree>
  </p:cSld>
  <p:clrMapOvr>
    <a:masterClrMapping/>
  </p:clrMapOvr>
  <p:transition spd="slow">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0C37E15B-56DC-4053-8139-6A135DAA2570}" type="datetime1">
              <a:rPr lang="tr-TR"/>
              <a:pPr>
                <a:defRPr/>
              </a:pPr>
              <a:t>5.3.2015</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6" name="5 Slayt Numarası Yer Tutucusu"/>
          <p:cNvSpPr>
            <a:spLocks noGrp="1"/>
          </p:cNvSpPr>
          <p:nvPr>
            <p:ph type="sldNum" sz="quarter" idx="12"/>
          </p:nvPr>
        </p:nvSpPr>
        <p:spPr/>
        <p:txBody>
          <a:bodyPr/>
          <a:lstStyle>
            <a:lvl1pPr>
              <a:defRPr/>
            </a:lvl1pPr>
          </a:lstStyle>
          <a:p>
            <a:fld id="{4A021DF6-83DB-4932-905E-1190B3F0B57C}" type="slidenum">
              <a:rPr lang="tr-TR" altLang="tr-TR"/>
              <a:pPr/>
              <a:t>‹#›</a:t>
            </a:fld>
            <a:endParaRPr lang="tr-TR" altLang="tr-TR"/>
          </a:p>
        </p:txBody>
      </p:sp>
    </p:spTree>
  </p:cSld>
  <p:clrMapOvr>
    <a:masterClrMapping/>
  </p:clrMapOvr>
  <p:transition spd="slow">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1FCEA90B-4AEC-4167-94BF-56EAFCCE12E6}" type="datetime1">
              <a:rPr lang="tr-TR"/>
              <a:pPr>
                <a:defRPr/>
              </a:pPr>
              <a:t>5.3.2015</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6" name="5 Slayt Numarası Yer Tutucusu"/>
          <p:cNvSpPr>
            <a:spLocks noGrp="1"/>
          </p:cNvSpPr>
          <p:nvPr>
            <p:ph type="sldNum" sz="quarter" idx="12"/>
          </p:nvPr>
        </p:nvSpPr>
        <p:spPr/>
        <p:txBody>
          <a:bodyPr/>
          <a:lstStyle>
            <a:lvl1pPr>
              <a:defRPr/>
            </a:lvl1pPr>
          </a:lstStyle>
          <a:p>
            <a:fld id="{797160D2-CD0D-4B88-857C-92179CFB60FA}" type="slidenum">
              <a:rPr lang="tr-TR" altLang="tr-TR"/>
              <a:pPr/>
              <a:t>‹#›</a:t>
            </a:fld>
            <a:endParaRPr lang="tr-TR" altLang="tr-TR"/>
          </a:p>
        </p:txBody>
      </p:sp>
    </p:spTree>
  </p:cSld>
  <p:clrMapOvr>
    <a:masterClrMapping/>
  </p:clrMapOvr>
  <p:transition spd="slow">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468313" y="0"/>
            <a:ext cx="8229600" cy="908050"/>
          </a:xfrm>
        </p:spPr>
        <p:txBody>
          <a:bodyPr/>
          <a:lstStyle/>
          <a:p>
            <a:r>
              <a:rPr lang="tr-TR" smtClean="0"/>
              <a:t>Asıl başlık stili için tıklatın</a:t>
            </a:r>
            <a:endParaRPr lang="tr-TR"/>
          </a:p>
        </p:txBody>
      </p:sp>
      <p:sp>
        <p:nvSpPr>
          <p:cNvPr id="3" name="Tablo Yer Tutucusu 2"/>
          <p:cNvSpPr>
            <a:spLocks noGrp="1"/>
          </p:cNvSpPr>
          <p:nvPr>
            <p:ph type="tbl" idx="1"/>
          </p:nvPr>
        </p:nvSpPr>
        <p:spPr>
          <a:xfrm>
            <a:off x="457200" y="1600200"/>
            <a:ext cx="8229600" cy="4525963"/>
          </a:xfrm>
        </p:spPr>
        <p:txBody>
          <a:bodyPr/>
          <a:lstStyle/>
          <a:p>
            <a:pPr lvl="0"/>
            <a:endParaRPr lang="tr-TR" noProof="0"/>
          </a:p>
        </p:txBody>
      </p:sp>
      <p:sp>
        <p:nvSpPr>
          <p:cNvPr id="4" name="3 Veri Yer Tutucusu"/>
          <p:cNvSpPr>
            <a:spLocks noGrp="1"/>
          </p:cNvSpPr>
          <p:nvPr>
            <p:ph type="dt" sz="half" idx="10"/>
          </p:nvPr>
        </p:nvSpPr>
        <p:spPr/>
        <p:txBody>
          <a:bodyPr/>
          <a:lstStyle>
            <a:lvl1pPr>
              <a:defRPr/>
            </a:lvl1pPr>
          </a:lstStyle>
          <a:p>
            <a:pPr>
              <a:defRPr/>
            </a:pPr>
            <a:fld id="{5016384A-CF86-4BA6-A041-36C04A7F9F63}" type="datetime1">
              <a:rPr lang="tr-TR"/>
              <a:pPr>
                <a:defRPr/>
              </a:pPr>
              <a:t>5.3.2015</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6" name="5 Slayt Numarası Yer Tutucusu"/>
          <p:cNvSpPr>
            <a:spLocks noGrp="1"/>
          </p:cNvSpPr>
          <p:nvPr>
            <p:ph type="sldNum" sz="quarter" idx="12"/>
          </p:nvPr>
        </p:nvSpPr>
        <p:spPr/>
        <p:txBody>
          <a:bodyPr/>
          <a:lstStyle>
            <a:lvl1pPr>
              <a:defRPr/>
            </a:lvl1pPr>
          </a:lstStyle>
          <a:p>
            <a:fld id="{2FFA2C1F-34A7-47A4-8444-0620F40298C9}" type="slidenum">
              <a:rPr lang="tr-TR" altLang="tr-TR"/>
              <a:pPr/>
              <a:t>‹#›</a:t>
            </a:fld>
            <a:endParaRPr lang="tr-TR" altLang="tr-TR"/>
          </a:p>
        </p:txBody>
      </p:sp>
    </p:spTree>
  </p:cSld>
  <p:clrMapOvr>
    <a:masterClrMapping/>
  </p:clrMapOvr>
  <p:transition spd="slow">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İçerik">
    <p:spTree>
      <p:nvGrpSpPr>
        <p:cNvPr id="1" name=""/>
        <p:cNvGrpSpPr/>
        <p:nvPr/>
      </p:nvGrpSpPr>
      <p:grpSpPr>
        <a:xfrm>
          <a:off x="0" y="0"/>
          <a:ext cx="0" cy="0"/>
          <a:chOff x="0" y="0"/>
          <a:chExt cx="0" cy="0"/>
        </a:xfrm>
      </p:grpSpPr>
      <p:sp>
        <p:nvSpPr>
          <p:cNvPr id="2" name="1 İçerik Yer Tutucusu"/>
          <p:cNvSpPr>
            <a:spLocks noGrp="1"/>
          </p:cNvSpPr>
          <p:nvPr>
            <p:ph/>
          </p:nvPr>
        </p:nvSpPr>
        <p:spPr>
          <a:xfrm>
            <a:off x="457200" y="0"/>
            <a:ext cx="8240713" cy="61261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3" name="3 Veri Yer Tutucusu"/>
          <p:cNvSpPr>
            <a:spLocks noGrp="1"/>
          </p:cNvSpPr>
          <p:nvPr>
            <p:ph type="dt" sz="half" idx="10"/>
          </p:nvPr>
        </p:nvSpPr>
        <p:spPr/>
        <p:txBody>
          <a:bodyPr/>
          <a:lstStyle>
            <a:lvl1pPr>
              <a:defRPr/>
            </a:lvl1pPr>
          </a:lstStyle>
          <a:p>
            <a:pPr>
              <a:defRPr/>
            </a:pPr>
            <a:fld id="{B0B29ADE-B8EA-4D74-98FB-1BFAA7C53307}" type="datetime1">
              <a:rPr lang="tr-TR"/>
              <a:pPr>
                <a:defRPr/>
              </a:pPr>
              <a:t>5.3.2015</a:t>
            </a:fld>
            <a:endParaRPr lang="tr-TR"/>
          </a:p>
        </p:txBody>
      </p:sp>
      <p:sp>
        <p:nvSpPr>
          <p:cNvPr id="4"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5" name="5 Slayt Numarası Yer Tutucusu"/>
          <p:cNvSpPr>
            <a:spLocks noGrp="1"/>
          </p:cNvSpPr>
          <p:nvPr>
            <p:ph type="sldNum" sz="quarter" idx="12"/>
          </p:nvPr>
        </p:nvSpPr>
        <p:spPr/>
        <p:txBody>
          <a:bodyPr/>
          <a:lstStyle>
            <a:lvl1pPr>
              <a:defRPr/>
            </a:lvl1pPr>
          </a:lstStyle>
          <a:p>
            <a:fld id="{60F155E5-02F9-4B2D-B81C-E0F8768C92D8}" type="slidenum">
              <a:rPr lang="tr-TR" altLang="tr-TR"/>
              <a:pPr/>
              <a:t>‹#›</a:t>
            </a:fld>
            <a:endParaRPr lang="tr-TR" altLang="tr-TR"/>
          </a:p>
        </p:txBody>
      </p:sp>
    </p:spTree>
  </p:cSld>
  <p:clrMapOvr>
    <a:masterClrMapping/>
  </p:clrMapOvr>
  <p:transition spd="slow">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14763" y="1366509"/>
            <a:ext cx="4700654" cy="942911"/>
          </a:xfrm>
        </p:spPr>
        <p:txBody>
          <a:bodyPr/>
          <a:lstStyle/>
          <a:p>
            <a:r>
              <a:rPr lang="en-US" smtClean="0"/>
              <a:t>Click to edit Master title style</a:t>
            </a:r>
            <a:endParaRPr lang="en-US"/>
          </a:p>
        </p:txBody>
      </p:sp>
      <p:sp>
        <p:nvSpPr>
          <p:cNvPr id="3" name="Subtitle 2"/>
          <p:cNvSpPr>
            <a:spLocks noGrp="1"/>
          </p:cNvSpPr>
          <p:nvPr>
            <p:ph type="subTitle" idx="1"/>
          </p:nvPr>
        </p:nvSpPr>
        <p:spPr>
          <a:xfrm>
            <a:off x="829527" y="2492707"/>
            <a:ext cx="3871126" cy="1124162"/>
          </a:xfrm>
        </p:spPr>
        <p:txBody>
          <a:bodyPr/>
          <a:lstStyle>
            <a:lvl1pPr marL="0" indent="0" algn="ctr">
              <a:buNone/>
              <a:defRPr>
                <a:solidFill>
                  <a:schemeClr val="tx1">
                    <a:tint val="75000"/>
                  </a:schemeClr>
                </a:solidFill>
              </a:defRPr>
            </a:lvl1pPr>
            <a:lvl2pPr marL="283418" indent="0" algn="ctr">
              <a:buNone/>
              <a:defRPr>
                <a:solidFill>
                  <a:schemeClr val="tx1">
                    <a:tint val="75000"/>
                  </a:schemeClr>
                </a:solidFill>
              </a:defRPr>
            </a:lvl2pPr>
            <a:lvl3pPr marL="566837" indent="0" algn="ctr">
              <a:buNone/>
              <a:defRPr>
                <a:solidFill>
                  <a:schemeClr val="tx1">
                    <a:tint val="75000"/>
                  </a:schemeClr>
                </a:solidFill>
              </a:defRPr>
            </a:lvl3pPr>
            <a:lvl4pPr marL="850255" indent="0" algn="ctr">
              <a:buNone/>
              <a:defRPr>
                <a:solidFill>
                  <a:schemeClr val="tx1">
                    <a:tint val="75000"/>
                  </a:schemeClr>
                </a:solidFill>
              </a:defRPr>
            </a:lvl4pPr>
            <a:lvl5pPr marL="1133673" indent="0" algn="ctr">
              <a:buNone/>
              <a:defRPr>
                <a:solidFill>
                  <a:schemeClr val="tx1">
                    <a:tint val="75000"/>
                  </a:schemeClr>
                </a:solidFill>
              </a:defRPr>
            </a:lvl5pPr>
            <a:lvl6pPr marL="1417091" indent="0" algn="ctr">
              <a:buNone/>
              <a:defRPr>
                <a:solidFill>
                  <a:schemeClr val="tx1">
                    <a:tint val="75000"/>
                  </a:schemeClr>
                </a:solidFill>
              </a:defRPr>
            </a:lvl6pPr>
            <a:lvl7pPr marL="1700510" indent="0" algn="ctr">
              <a:buNone/>
              <a:defRPr>
                <a:solidFill>
                  <a:schemeClr val="tx1">
                    <a:tint val="75000"/>
                  </a:schemeClr>
                </a:solidFill>
              </a:defRPr>
            </a:lvl7pPr>
            <a:lvl8pPr marL="1983928" indent="0" algn="ctr">
              <a:buNone/>
              <a:defRPr>
                <a:solidFill>
                  <a:schemeClr val="tx1">
                    <a:tint val="75000"/>
                  </a:schemeClr>
                </a:solidFill>
              </a:defRPr>
            </a:lvl8pPr>
            <a:lvl9pPr marL="226734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D8BD707-D9CF-40AE-B4C6-C98DA3205C09}" type="datetimeFigureOut">
              <a:rPr lang="en-US"/>
              <a:pPr>
                <a:defRPr/>
              </a:pPr>
              <a:t>3/5/2015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96BA78E-9D52-4A15-B66E-819FB055E625}" type="slidenum">
              <a:rPr lang="en-US" altLang="tr-TR"/>
              <a:pPr/>
              <a:t>‹#›</a:t>
            </a:fld>
            <a:endParaRPr lang="en-US" alt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F016EFCC-24E4-4FBE-B501-192F238A6121}" type="datetime1">
              <a:rPr lang="tr-TR"/>
              <a:pPr>
                <a:defRPr/>
              </a:pPr>
              <a:t>5.3.2015</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6" name="5 Slayt Numarası Yer Tutucusu"/>
          <p:cNvSpPr>
            <a:spLocks noGrp="1"/>
          </p:cNvSpPr>
          <p:nvPr>
            <p:ph type="sldNum" sz="quarter" idx="12"/>
          </p:nvPr>
        </p:nvSpPr>
        <p:spPr/>
        <p:txBody>
          <a:bodyPr/>
          <a:lstStyle>
            <a:lvl1pPr>
              <a:defRPr/>
            </a:lvl1pPr>
          </a:lstStyle>
          <a:p>
            <a:fld id="{B01B3BAF-7B0A-4E39-A2D0-0CF70ECE6419}" type="slidenum">
              <a:rPr lang="tr-TR" altLang="tr-TR"/>
              <a:pPr/>
              <a:t>‹#›</a:t>
            </a:fld>
            <a:endParaRPr lang="tr-TR" altLang="tr-TR"/>
          </a:p>
        </p:txBody>
      </p:sp>
    </p:spTree>
  </p:cSld>
  <p:clrMapOvr>
    <a:masterClrMapping/>
  </p:clrMapOvr>
  <p:transition spd="slow">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7CA61955-CFD5-4527-996A-A267D2182315}" type="datetime1">
              <a:rPr lang="tr-TR"/>
              <a:pPr>
                <a:defRPr/>
              </a:pPr>
              <a:t>5.3.2015</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6" name="5 Slayt Numarası Yer Tutucusu"/>
          <p:cNvSpPr>
            <a:spLocks noGrp="1"/>
          </p:cNvSpPr>
          <p:nvPr>
            <p:ph type="sldNum" sz="quarter" idx="12"/>
          </p:nvPr>
        </p:nvSpPr>
        <p:spPr/>
        <p:txBody>
          <a:bodyPr/>
          <a:lstStyle>
            <a:lvl1pPr>
              <a:defRPr/>
            </a:lvl1pPr>
          </a:lstStyle>
          <a:p>
            <a:fld id="{7BAC6368-D60F-4442-8422-6A8670277408}" type="slidenum">
              <a:rPr lang="tr-TR" altLang="tr-TR"/>
              <a:pPr/>
              <a:t>‹#›</a:t>
            </a:fld>
            <a:endParaRPr lang="tr-TR" altLang="tr-TR"/>
          </a:p>
        </p:txBody>
      </p:sp>
    </p:spTree>
  </p:cSld>
  <p:clrMapOvr>
    <a:masterClrMapping/>
  </p:clrMapOvr>
  <p:transition spd="slow">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DE1A8478-0351-443D-ABF9-57F3DA7A494C}" type="datetime1">
              <a:rPr lang="tr-TR"/>
              <a:pPr>
                <a:defRPr/>
              </a:pPr>
              <a:t>5.3.2015</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7" name="5 Slayt Numarası Yer Tutucusu"/>
          <p:cNvSpPr>
            <a:spLocks noGrp="1"/>
          </p:cNvSpPr>
          <p:nvPr>
            <p:ph type="sldNum" sz="quarter" idx="12"/>
          </p:nvPr>
        </p:nvSpPr>
        <p:spPr/>
        <p:txBody>
          <a:bodyPr/>
          <a:lstStyle>
            <a:lvl1pPr>
              <a:defRPr/>
            </a:lvl1pPr>
          </a:lstStyle>
          <a:p>
            <a:fld id="{0931D281-915E-44FD-94E6-2D6B243AED4B}" type="slidenum">
              <a:rPr lang="tr-TR" altLang="tr-TR"/>
              <a:pPr/>
              <a:t>‹#›</a:t>
            </a:fld>
            <a:endParaRPr lang="tr-TR" altLang="tr-TR"/>
          </a:p>
        </p:txBody>
      </p:sp>
    </p:spTree>
  </p:cSld>
  <p:clrMapOvr>
    <a:masterClrMapping/>
  </p:clrMapOvr>
  <p:transition spd="slow">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FE91345E-0108-46DA-8AD4-EBB834FC0017}" type="datetime1">
              <a:rPr lang="tr-TR"/>
              <a:pPr>
                <a:defRPr/>
              </a:pPr>
              <a:t>5.3.2015</a:t>
            </a:fld>
            <a:endParaRPr lang="tr-TR"/>
          </a:p>
        </p:txBody>
      </p:sp>
      <p:sp>
        <p:nvSpPr>
          <p:cNvPr id="8"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9" name="5 Slayt Numarası Yer Tutucusu"/>
          <p:cNvSpPr>
            <a:spLocks noGrp="1"/>
          </p:cNvSpPr>
          <p:nvPr>
            <p:ph type="sldNum" sz="quarter" idx="12"/>
          </p:nvPr>
        </p:nvSpPr>
        <p:spPr/>
        <p:txBody>
          <a:bodyPr/>
          <a:lstStyle>
            <a:lvl1pPr>
              <a:defRPr/>
            </a:lvl1pPr>
          </a:lstStyle>
          <a:p>
            <a:fld id="{F2F78C3D-5B68-419A-9977-352FF30BC173}" type="slidenum">
              <a:rPr lang="tr-TR" altLang="tr-TR"/>
              <a:pPr/>
              <a:t>‹#›</a:t>
            </a:fld>
            <a:endParaRPr lang="tr-TR" altLang="tr-TR"/>
          </a:p>
        </p:txBody>
      </p:sp>
    </p:spTree>
  </p:cSld>
  <p:clrMapOvr>
    <a:masterClrMapping/>
  </p:clrMapOvr>
  <p:transition spd="slow">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267F179C-8ADA-4874-8940-71C290080560}" type="datetime1">
              <a:rPr lang="tr-TR"/>
              <a:pPr>
                <a:defRPr/>
              </a:pPr>
              <a:t>5.3.2015</a:t>
            </a:fld>
            <a:endParaRPr lang="tr-TR"/>
          </a:p>
        </p:txBody>
      </p:sp>
      <p:sp>
        <p:nvSpPr>
          <p:cNvPr id="4"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5" name="5 Slayt Numarası Yer Tutucusu"/>
          <p:cNvSpPr>
            <a:spLocks noGrp="1"/>
          </p:cNvSpPr>
          <p:nvPr>
            <p:ph type="sldNum" sz="quarter" idx="12"/>
          </p:nvPr>
        </p:nvSpPr>
        <p:spPr/>
        <p:txBody>
          <a:bodyPr/>
          <a:lstStyle>
            <a:lvl1pPr>
              <a:defRPr/>
            </a:lvl1pPr>
          </a:lstStyle>
          <a:p>
            <a:fld id="{54F0F8DC-A561-430D-BCD6-E466DDD3433A}" type="slidenum">
              <a:rPr lang="tr-TR" altLang="tr-TR"/>
              <a:pPr/>
              <a:t>‹#›</a:t>
            </a:fld>
            <a:endParaRPr lang="tr-TR" altLang="tr-TR"/>
          </a:p>
        </p:txBody>
      </p:sp>
    </p:spTree>
  </p:cSld>
  <p:clrMapOvr>
    <a:masterClrMapping/>
  </p:clrMapOvr>
  <p:transition spd="slow">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28F69258-581F-4E62-9C2E-93C8B98E1D00}" type="datetime1">
              <a:rPr lang="tr-TR"/>
              <a:pPr>
                <a:defRPr/>
              </a:pPr>
              <a:t>5.3.2015</a:t>
            </a:fld>
            <a:endParaRPr lang="tr-TR"/>
          </a:p>
        </p:txBody>
      </p:sp>
      <p:sp>
        <p:nvSpPr>
          <p:cNvPr id="3"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4" name="5 Slayt Numarası Yer Tutucusu"/>
          <p:cNvSpPr>
            <a:spLocks noGrp="1"/>
          </p:cNvSpPr>
          <p:nvPr>
            <p:ph type="sldNum" sz="quarter" idx="12"/>
          </p:nvPr>
        </p:nvSpPr>
        <p:spPr/>
        <p:txBody>
          <a:bodyPr/>
          <a:lstStyle>
            <a:lvl1pPr>
              <a:defRPr/>
            </a:lvl1pPr>
          </a:lstStyle>
          <a:p>
            <a:fld id="{A7C7724B-8B3A-40CC-BC91-D6AAB2802677}" type="slidenum">
              <a:rPr lang="tr-TR" altLang="tr-TR"/>
              <a:pPr/>
              <a:t>‹#›</a:t>
            </a:fld>
            <a:endParaRPr lang="tr-TR" altLang="tr-TR"/>
          </a:p>
        </p:txBody>
      </p:sp>
    </p:spTree>
  </p:cSld>
  <p:clrMapOvr>
    <a:masterClrMapping/>
  </p:clrMapOvr>
  <p:transition spd="slow">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5393D474-EDFD-4820-9E4F-2591B1FC6566}" type="datetime1">
              <a:rPr lang="tr-TR"/>
              <a:pPr>
                <a:defRPr/>
              </a:pPr>
              <a:t>5.3.2015</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7" name="5 Slayt Numarası Yer Tutucusu"/>
          <p:cNvSpPr>
            <a:spLocks noGrp="1"/>
          </p:cNvSpPr>
          <p:nvPr>
            <p:ph type="sldNum" sz="quarter" idx="12"/>
          </p:nvPr>
        </p:nvSpPr>
        <p:spPr/>
        <p:txBody>
          <a:bodyPr/>
          <a:lstStyle>
            <a:lvl1pPr>
              <a:defRPr/>
            </a:lvl1pPr>
          </a:lstStyle>
          <a:p>
            <a:fld id="{0480C366-F2DF-464A-91CD-2554F3F692BE}" type="slidenum">
              <a:rPr lang="tr-TR" altLang="tr-TR"/>
              <a:pPr/>
              <a:t>‹#›</a:t>
            </a:fld>
            <a:endParaRPr lang="tr-TR" altLang="tr-TR"/>
          </a:p>
        </p:txBody>
      </p:sp>
    </p:spTree>
  </p:cSld>
  <p:clrMapOvr>
    <a:masterClrMapping/>
  </p:clrMapOvr>
  <p:transition spd="slow">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6A447A22-FE84-4656-A500-ED5CAED10E3F}" type="datetime1">
              <a:rPr lang="tr-TR"/>
              <a:pPr>
                <a:defRPr/>
              </a:pPr>
              <a:t>5.3.2015</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Ercan DEMİRCİ-Bakanlık Müşaviri</a:t>
            </a:r>
          </a:p>
        </p:txBody>
      </p:sp>
      <p:sp>
        <p:nvSpPr>
          <p:cNvPr id="7" name="5 Slayt Numarası Yer Tutucusu"/>
          <p:cNvSpPr>
            <a:spLocks noGrp="1"/>
          </p:cNvSpPr>
          <p:nvPr>
            <p:ph type="sldNum" sz="quarter" idx="12"/>
          </p:nvPr>
        </p:nvSpPr>
        <p:spPr/>
        <p:txBody>
          <a:bodyPr/>
          <a:lstStyle>
            <a:lvl1pPr>
              <a:defRPr/>
            </a:lvl1pPr>
          </a:lstStyle>
          <a:p>
            <a:fld id="{70CF1D6F-DC01-4324-BFD3-CD5CE496A673}" type="slidenum">
              <a:rPr lang="tr-TR" altLang="tr-TR"/>
              <a:pPr/>
              <a:t>‹#›</a:t>
            </a:fld>
            <a:endParaRPr lang="tr-TR" altLang="tr-TR"/>
          </a:p>
        </p:txBody>
      </p:sp>
    </p:spTree>
  </p:cSld>
  <p:clrMapOvr>
    <a:masterClrMapping/>
  </p:clrMapOvr>
  <p:transition spd="slow">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alphaModFix amt="0"/>
          </a:blip>
          <a:srcRect/>
          <a:tile tx="0" ty="0" sx="100000" sy="100000" flip="none" algn="tl"/>
        </a:blipFill>
        <a:effectLst/>
      </p:bgPr>
    </p:bg>
    <p:spTree>
      <p:nvGrpSpPr>
        <p:cNvPr id="1" name=""/>
        <p:cNvGrpSpPr/>
        <p:nvPr/>
      </p:nvGrpSpPr>
      <p:grpSpPr>
        <a:xfrm>
          <a:off x="0" y="0"/>
          <a:ext cx="0" cy="0"/>
          <a:chOff x="0" y="0"/>
          <a:chExt cx="0" cy="0"/>
        </a:xfrm>
      </p:grpSpPr>
      <p:pic>
        <p:nvPicPr>
          <p:cNvPr id="1026" name="7 Resim" descr="powerpoint3.jpg"/>
          <p:cNvPicPr>
            <a:picLocks noChangeAspect="1"/>
          </p:cNvPicPr>
          <p:nvPr/>
        </p:nvPicPr>
        <p:blipFill>
          <a:blip r:embed="rId17" cstate="print"/>
          <a:srcRect/>
          <a:stretch>
            <a:fillRect/>
          </a:stretch>
        </p:blipFill>
        <p:spPr bwMode="auto">
          <a:xfrm>
            <a:off x="0" y="0"/>
            <a:ext cx="9144000" cy="6858000"/>
          </a:xfrm>
          <a:prstGeom prst="rect">
            <a:avLst/>
          </a:prstGeom>
          <a:noFill/>
          <a:ln w="9525">
            <a:noFill/>
            <a:miter lim="800000"/>
            <a:headEnd/>
            <a:tailEnd/>
          </a:ln>
        </p:spPr>
      </p:pic>
      <p:sp>
        <p:nvSpPr>
          <p:cNvPr id="1027" name="1 Başlık Yer Tutucusu"/>
          <p:cNvSpPr>
            <a:spLocks noGrp="1"/>
          </p:cNvSpPr>
          <p:nvPr>
            <p:ph type="title"/>
          </p:nvPr>
        </p:nvSpPr>
        <p:spPr bwMode="auto">
          <a:xfrm>
            <a:off x="468313" y="0"/>
            <a:ext cx="8229600" cy="9080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p>
        </p:txBody>
      </p:sp>
      <p:sp>
        <p:nvSpPr>
          <p:cNvPr id="1028"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CF001538-8E7C-4EE6-A35A-18795126BF2A}" type="datetime1">
              <a:rPr lang="tr-TR"/>
              <a:pPr>
                <a:defRPr/>
              </a:pPr>
              <a:t>5.3.2015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cs typeface="+mn-cs"/>
              </a:defRPr>
            </a:lvl1pPr>
          </a:lstStyle>
          <a:p>
            <a:pPr>
              <a:defRPr/>
            </a:pPr>
            <a:r>
              <a:rPr lang="tr-TR"/>
              <a:t>Ercan DEMİRCİ-Bakanlık Müşaviri</a:t>
            </a: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DEC130F8-EC19-4115-B579-96E05E1F2718}" type="slidenum">
              <a:rPr lang="tr-TR" altLang="tr-TR"/>
              <a:pPr/>
              <a:t>‹#›</a:t>
            </a:fld>
            <a:endParaRPr lang="tr-TR" altLang="tr-TR"/>
          </a:p>
        </p:txBody>
      </p:sp>
    </p:spTree>
  </p:cSld>
  <p:clrMap bg1="lt1" tx1="dk1" bg2="lt2" tx2="dk2" accent1="accent1" accent2="accent2" accent3="accent3" accent4="accent4" accent5="accent5" accent6="accent6" hlink="hlink" folHlink="folHlink"/>
  <p:sldLayoutIdLst>
    <p:sldLayoutId id="2147486175" r:id="rId1"/>
    <p:sldLayoutId id="2147486163" r:id="rId2"/>
    <p:sldLayoutId id="2147486164" r:id="rId3"/>
    <p:sldLayoutId id="2147486165" r:id="rId4"/>
    <p:sldLayoutId id="2147486166" r:id="rId5"/>
    <p:sldLayoutId id="2147486167" r:id="rId6"/>
    <p:sldLayoutId id="2147486168" r:id="rId7"/>
    <p:sldLayoutId id="2147486169" r:id="rId8"/>
    <p:sldLayoutId id="2147486170" r:id="rId9"/>
    <p:sldLayoutId id="2147486171" r:id="rId10"/>
    <p:sldLayoutId id="2147486172" r:id="rId11"/>
    <p:sldLayoutId id="2147486173" r:id="rId12"/>
    <p:sldLayoutId id="2147486174" r:id="rId13"/>
    <p:sldLayoutId id="2147486176" r:id="rId14"/>
  </p:sldLayoutIdLst>
  <p:transition spd="slow">
    <p:blinds dir="vert"/>
  </p:transition>
  <p:hf hdr="0" ftr="0" dt="0"/>
  <p:txStyles>
    <p:titleStyle>
      <a:lvl1pPr algn="ctr"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alibri" pitchFamily="34" charset="0"/>
        </a:defRPr>
      </a:lvl2pPr>
      <a:lvl3pPr algn="ctr" rtl="0" eaLnBrk="0" fontAlgn="base" hangingPunct="0">
        <a:spcBef>
          <a:spcPct val="0"/>
        </a:spcBef>
        <a:spcAft>
          <a:spcPct val="0"/>
        </a:spcAft>
        <a:defRPr sz="4400">
          <a:solidFill>
            <a:schemeClr val="bg1"/>
          </a:solidFill>
          <a:latin typeface="Calibri" pitchFamily="34" charset="0"/>
        </a:defRPr>
      </a:lvl3pPr>
      <a:lvl4pPr algn="ctr" rtl="0" eaLnBrk="0" fontAlgn="base" hangingPunct="0">
        <a:spcBef>
          <a:spcPct val="0"/>
        </a:spcBef>
        <a:spcAft>
          <a:spcPct val="0"/>
        </a:spcAft>
        <a:defRPr sz="4400">
          <a:solidFill>
            <a:schemeClr val="bg1"/>
          </a:solidFill>
          <a:latin typeface="Calibri" pitchFamily="34" charset="0"/>
        </a:defRPr>
      </a:lvl4pPr>
      <a:lvl5pPr algn="ctr" rtl="0" eaLnBrk="0" fontAlgn="base" hangingPunct="0">
        <a:spcBef>
          <a:spcPct val="0"/>
        </a:spcBef>
        <a:spcAft>
          <a:spcPct val="0"/>
        </a:spcAft>
        <a:defRPr sz="4400">
          <a:solidFill>
            <a:schemeClr val="bg1"/>
          </a:solidFill>
          <a:latin typeface="Calibri" pitchFamily="34" charset="0"/>
        </a:defRPr>
      </a:lvl5pPr>
      <a:lvl6pPr marL="457200" algn="ctr" rtl="0" fontAlgn="base">
        <a:spcBef>
          <a:spcPct val="0"/>
        </a:spcBef>
        <a:spcAft>
          <a:spcPct val="0"/>
        </a:spcAft>
        <a:defRPr sz="4400">
          <a:solidFill>
            <a:schemeClr val="bg1"/>
          </a:solidFill>
          <a:latin typeface="Calibri" pitchFamily="34" charset="0"/>
        </a:defRPr>
      </a:lvl6pPr>
      <a:lvl7pPr marL="914400" algn="ctr" rtl="0" fontAlgn="base">
        <a:spcBef>
          <a:spcPct val="0"/>
        </a:spcBef>
        <a:spcAft>
          <a:spcPct val="0"/>
        </a:spcAft>
        <a:defRPr sz="4400">
          <a:solidFill>
            <a:schemeClr val="bg1"/>
          </a:solidFill>
          <a:latin typeface="Calibri" pitchFamily="34" charset="0"/>
        </a:defRPr>
      </a:lvl7pPr>
      <a:lvl8pPr marL="1371600" algn="ctr" rtl="0" fontAlgn="base">
        <a:spcBef>
          <a:spcPct val="0"/>
        </a:spcBef>
        <a:spcAft>
          <a:spcPct val="0"/>
        </a:spcAft>
        <a:defRPr sz="4400">
          <a:solidFill>
            <a:schemeClr val="bg1"/>
          </a:solidFill>
          <a:latin typeface="Calibri" pitchFamily="34" charset="0"/>
        </a:defRPr>
      </a:lvl8pPr>
      <a:lvl9pPr marL="1828800" algn="ctr" rtl="0" fontAlgn="base">
        <a:spcBef>
          <a:spcPct val="0"/>
        </a:spcBef>
        <a:spcAft>
          <a:spcPct val="0"/>
        </a:spcAft>
        <a:defRPr sz="4400">
          <a:solidFill>
            <a:schemeClr val="bg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oges.meb.gov.tr/" TargetMode="External"/><Relationship Id="rId2" Type="http://schemas.openxmlformats.org/officeDocument/2006/relationships/hyperlink" Target="http://www.meb.gov.tr/"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02Matematik.pdf" TargetMode="External"/><Relationship Id="rId7" Type="http://schemas.openxmlformats.org/officeDocument/2006/relationships/hyperlink" Target="../07&#304;ngilizce.pdf" TargetMode="External"/><Relationship Id="rId2" Type="http://schemas.openxmlformats.org/officeDocument/2006/relationships/hyperlink" Target="../01T&#252;rk&#231;e.pdf" TargetMode="External"/><Relationship Id="rId1" Type="http://schemas.openxmlformats.org/officeDocument/2006/relationships/slideLayout" Target="../slideLayouts/slideLayout2.xml"/><Relationship Id="rId6" Type="http://schemas.openxmlformats.org/officeDocument/2006/relationships/hyperlink" Target="../05Din%20K&#252;lt&#252;r&#252;%20ve%20Ahlak%20Bilgisi.pdf" TargetMode="External"/><Relationship Id="rId5" Type="http://schemas.openxmlformats.org/officeDocument/2006/relationships/hyperlink" Target="../04TC%20&#304;nk&#305;l&#226;p%20Tarihi%20ve%20Atat&#252;rk&#231;&#252;l&#252;k.pdf" TargetMode="External"/><Relationship Id="rId4" Type="http://schemas.openxmlformats.org/officeDocument/2006/relationships/hyperlink" Target="../03Fen%20%20veTeknoloji.pdf"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3 Metin kutusu"/>
          <p:cNvSpPr>
            <a:spLocks noGrp="1" noChangeArrowheads="1"/>
          </p:cNvSpPr>
          <p:nvPr>
            <p:ph type="ctrTitle" idx="4294967295"/>
          </p:nvPr>
        </p:nvSpPr>
        <p:spPr>
          <a:xfrm>
            <a:off x="323850" y="3933825"/>
            <a:ext cx="8280400" cy="935038"/>
          </a:xfrm>
        </p:spPr>
        <p:txBody>
          <a:bodyPr/>
          <a:lstStyle/>
          <a:p>
            <a:r>
              <a:rPr lang="en-US" altLang="zh-CN" sz="4000" b="1" smtClean="0">
                <a:solidFill>
                  <a:srgbClr val="FFFFFF"/>
                </a:solidFill>
                <a:cs typeface="Times New Roman" pitchFamily="18" charset="0"/>
              </a:rPr>
              <a:t>ORTAÖĞRETİME</a:t>
            </a:r>
            <a:r>
              <a:rPr lang="tr-TR" altLang="zh-CN" sz="4000" b="1" smtClean="0">
                <a:solidFill>
                  <a:srgbClr val="FFFFFF"/>
                </a:solidFill>
                <a:cs typeface="Times New Roman" pitchFamily="18" charset="0"/>
              </a:rPr>
              <a:t> GEÇİŞ UYGULAMASI</a:t>
            </a:r>
            <a:endParaRPr lang="en-US" altLang="zh-CN" sz="4000" b="1" smtClean="0">
              <a:solidFill>
                <a:srgbClr val="FFFFFF"/>
              </a:solidFill>
              <a:cs typeface="Times New Roman" pitchFamily="18" charset="0"/>
            </a:endParaRPr>
          </a:p>
        </p:txBody>
      </p:sp>
      <p:sp>
        <p:nvSpPr>
          <p:cNvPr id="6147" name="Metin kutusu 1"/>
          <p:cNvSpPr txBox="1">
            <a:spLocks noChangeArrowheads="1"/>
          </p:cNvSpPr>
          <p:nvPr/>
        </p:nvSpPr>
        <p:spPr bwMode="auto">
          <a:xfrm>
            <a:off x="2268538" y="5661025"/>
            <a:ext cx="4319587" cy="923925"/>
          </a:xfrm>
          <a:prstGeom prst="rect">
            <a:avLst/>
          </a:prstGeom>
          <a:noFill/>
          <a:ln w="9525">
            <a:noFill/>
            <a:miter lim="800000"/>
            <a:headEnd/>
            <a:tailEnd/>
          </a:ln>
        </p:spPr>
        <p:txBody>
          <a:bodyPr>
            <a:spAutoFit/>
          </a:bodyPr>
          <a:lstStyle/>
          <a:p>
            <a:pPr algn="ctr" eaLnBrk="1" hangingPunct="1"/>
            <a:r>
              <a:rPr lang="tr-TR" altLang="tr-TR" b="1"/>
              <a:t>Mesut YAŞAR</a:t>
            </a:r>
          </a:p>
          <a:p>
            <a:pPr algn="ctr" eaLnBrk="1" hangingPunct="1"/>
            <a:r>
              <a:rPr lang="tr-TR" altLang="tr-TR" b="1"/>
              <a:t>MEB Uzman Yardımcısı</a:t>
            </a:r>
          </a:p>
          <a:p>
            <a:pPr algn="ctr" eaLnBrk="1" hangingPunct="1"/>
            <a:r>
              <a:rPr lang="tr-TR" altLang="tr-TR" b="1"/>
              <a:t>Temel Eğitim Genel Müdürlüğü</a:t>
            </a:r>
          </a:p>
        </p:txBody>
      </p:sp>
    </p:spTree>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alt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6387" name="Slayt Numarası Yer Tutucusu 3"/>
          <p:cNvSpPr>
            <a:spLocks noGrp="1"/>
          </p:cNvSpPr>
          <p:nvPr>
            <p:ph type="sldNum" sz="quarter" idx="12"/>
          </p:nvPr>
        </p:nvSpPr>
        <p:spPr bwMode="auto">
          <a:noFill/>
          <a:ln>
            <a:miter lim="800000"/>
            <a:headEnd/>
            <a:tailEnd/>
          </a:ln>
        </p:spPr>
        <p:txBody>
          <a:bodyPr/>
          <a:lstStyle/>
          <a:p>
            <a:fld id="{9E70E088-9378-4B2C-AD56-0777722C45AD}" type="slidenum">
              <a:rPr lang="tr-TR" altLang="tr-TR"/>
              <a:pPr/>
              <a:t>10</a:t>
            </a:fld>
            <a:endParaRPr lang="tr-TR" altLang="tr-TR"/>
          </a:p>
        </p:txBody>
      </p:sp>
      <p:sp>
        <p:nvSpPr>
          <p:cNvPr id="16388" name="7 Dikdörtgen"/>
          <p:cNvSpPr>
            <a:spLocks noChangeArrowheads="1"/>
          </p:cNvSpPr>
          <p:nvPr/>
        </p:nvSpPr>
        <p:spPr bwMode="auto">
          <a:xfrm>
            <a:off x="250825" y="982663"/>
            <a:ext cx="8713788" cy="5324475"/>
          </a:xfrm>
          <a:prstGeom prst="rect">
            <a:avLst/>
          </a:prstGeom>
          <a:noFill/>
          <a:ln w="9525">
            <a:noFill/>
            <a:miter lim="800000"/>
            <a:headEnd/>
            <a:tailEnd/>
          </a:ln>
        </p:spPr>
        <p:txBody>
          <a:bodyPr>
            <a:spAutoFit/>
          </a:bodyPr>
          <a:lstStyle/>
          <a:p>
            <a:pPr eaLnBrk="1" hangingPunct="1">
              <a:lnSpc>
                <a:spcPts val="4300"/>
              </a:lnSpc>
              <a:buFont typeface="Wingdings" pitchFamily="2" charset="2"/>
              <a:buChar char="Ø"/>
              <a:tabLst>
                <a:tab pos="25400" algn="l"/>
                <a:tab pos="63500" algn="l"/>
              </a:tabLst>
            </a:pPr>
            <a:r>
              <a:rPr lang="en-US" altLang="zh-CN" sz="3200">
                <a:solidFill>
                  <a:srgbClr val="231F20"/>
                </a:solidFill>
                <a:latin typeface="Calibri" pitchFamily="34" charset="0"/>
                <a:cs typeface="Times New Roman" pitchFamily="18" charset="0"/>
              </a:rPr>
              <a:t>Öğrenci,</a:t>
            </a:r>
            <a:r>
              <a:rPr lang="tr-TR" altLang="zh-CN" sz="3200">
                <a:solidFill>
                  <a:srgbClr val="231F20"/>
                </a:solidFill>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öğretmen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ve</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okul</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ilişkisini</a:t>
            </a:r>
            <a:r>
              <a:rPr lang="en-US" altLang="zh-CN" sz="3200">
                <a:latin typeface="Calibri" pitchFamily="34" charset="0"/>
                <a:cs typeface="Times New Roman" pitchFamily="18" charset="0"/>
              </a:rPr>
              <a:t> </a:t>
            </a:r>
            <a:r>
              <a:rPr lang="tr-TR" altLang="zh-CN" sz="3200">
                <a:latin typeface="Calibri" pitchFamily="34" charset="0"/>
                <a:cs typeface="Times New Roman" pitchFamily="18" charset="0"/>
              </a:rPr>
              <a:t>g</a:t>
            </a:r>
            <a:r>
              <a:rPr lang="en-US" altLang="zh-CN" sz="3200">
                <a:solidFill>
                  <a:srgbClr val="231F20"/>
                </a:solidFill>
                <a:latin typeface="Calibri" pitchFamily="34" charset="0"/>
                <a:cs typeface="Times New Roman" pitchFamily="18" charset="0"/>
              </a:rPr>
              <a:t>üçlendirmek</a:t>
            </a:r>
            <a:r>
              <a:rPr lang="tr-TR" altLang="zh-CN" sz="3200">
                <a:solidFill>
                  <a:srgbClr val="231F20"/>
                </a:solidFill>
                <a:latin typeface="Calibri" pitchFamily="34" charset="0"/>
                <a:cs typeface="Times New Roman" pitchFamily="18" charset="0"/>
              </a:rPr>
              <a:t>,</a:t>
            </a:r>
          </a:p>
          <a:p>
            <a:pPr eaLnBrk="1" hangingPunct="1">
              <a:lnSpc>
                <a:spcPts val="4300"/>
              </a:lnSpc>
              <a:buFont typeface="Arial" pitchFamily="34" charset="0"/>
              <a:buChar char="•"/>
              <a:tabLst>
                <a:tab pos="25400" algn="l"/>
                <a:tab pos="63500" algn="l"/>
              </a:tabLst>
            </a:pPr>
            <a:endParaRPr lang="en-US" altLang="zh-CN" sz="3200">
              <a:solidFill>
                <a:srgbClr val="231F20"/>
              </a:solidFill>
              <a:latin typeface="Calibri" pitchFamily="34" charset="0"/>
              <a:cs typeface="Times New Roman" pitchFamily="18" charset="0"/>
            </a:endParaRPr>
          </a:p>
          <a:p>
            <a:pPr eaLnBrk="1" hangingPunct="1">
              <a:lnSpc>
                <a:spcPts val="4600"/>
              </a:lnSpc>
              <a:buFont typeface="Wingdings" pitchFamily="2" charset="2"/>
              <a:buChar char="Ø"/>
              <a:tabLst>
                <a:tab pos="25400" algn="l"/>
                <a:tab pos="63500" algn="l"/>
              </a:tabLst>
            </a:pPr>
            <a:r>
              <a:rPr lang="tr-TR" altLang="zh-CN" sz="3200">
                <a:solidFill>
                  <a:srgbClr val="231F20"/>
                </a:solidFill>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Eğitim</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sürecinde</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öğretmenlerin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ve</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okulun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rolünü</a:t>
            </a:r>
            <a:r>
              <a:rPr lang="tr-TR"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daha</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etkin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kılmak</a:t>
            </a:r>
            <a:r>
              <a:rPr lang="tr-TR" altLang="zh-CN" sz="3200">
                <a:solidFill>
                  <a:srgbClr val="231F20"/>
                </a:solidFill>
                <a:latin typeface="Calibri" pitchFamily="34" charset="0"/>
                <a:cs typeface="Times New Roman" pitchFamily="18" charset="0"/>
              </a:rPr>
              <a:t>,</a:t>
            </a:r>
          </a:p>
          <a:p>
            <a:pPr eaLnBrk="1" hangingPunct="1">
              <a:lnSpc>
                <a:spcPts val="4600"/>
              </a:lnSpc>
              <a:buFont typeface="Arial" pitchFamily="34" charset="0"/>
              <a:buChar char="•"/>
              <a:tabLst>
                <a:tab pos="25400" algn="l"/>
                <a:tab pos="63500" algn="l"/>
              </a:tabLst>
            </a:pPr>
            <a:endParaRPr lang="tr-TR" altLang="zh-CN" sz="3200">
              <a:solidFill>
                <a:srgbClr val="231F20"/>
              </a:solidFill>
              <a:latin typeface="Calibri" pitchFamily="34" charset="0"/>
              <a:cs typeface="Times New Roman" pitchFamily="18" charset="0"/>
            </a:endParaRPr>
          </a:p>
          <a:p>
            <a:pPr eaLnBrk="1" hangingPunct="1">
              <a:lnSpc>
                <a:spcPts val="4600"/>
              </a:lnSpc>
              <a:buFont typeface="Wingdings" pitchFamily="2" charset="2"/>
              <a:buChar char="Ø"/>
              <a:tabLst>
                <a:tab pos="25400" algn="l"/>
                <a:tab pos="63500" algn="l"/>
              </a:tabLst>
            </a:pPr>
            <a:r>
              <a:rPr lang="en-US" altLang="zh-CN" sz="3200">
                <a:solidFill>
                  <a:srgbClr val="231F20"/>
                </a:solidFill>
                <a:latin typeface="Calibri" pitchFamily="34" charset="0"/>
                <a:cs typeface="Times New Roman" pitchFamily="18" charset="0"/>
              </a:rPr>
              <a:t>Ülke</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çapında</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müfredatın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eş</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zamanlı</a:t>
            </a:r>
            <a:r>
              <a:rPr lang="en-US" altLang="zh-CN" sz="3200">
                <a:latin typeface="Calibri" pitchFamily="34" charset="0"/>
                <a:cs typeface="Times New Roman" pitchFamily="18" charset="0"/>
              </a:rPr>
              <a:t> </a:t>
            </a:r>
            <a:r>
              <a:rPr lang="tr-TR" altLang="zh-CN" sz="3200">
                <a:latin typeface="Calibri" pitchFamily="34" charset="0"/>
                <a:cs typeface="Times New Roman" pitchFamily="18" charset="0"/>
              </a:rPr>
              <a:t>u</a:t>
            </a:r>
            <a:r>
              <a:rPr lang="en-US" altLang="zh-CN" sz="3200">
                <a:solidFill>
                  <a:srgbClr val="231F20"/>
                </a:solidFill>
                <a:latin typeface="Calibri" pitchFamily="34" charset="0"/>
                <a:cs typeface="Times New Roman" pitchFamily="18" charset="0"/>
              </a:rPr>
              <a:t>ygulanmasını</a:t>
            </a:r>
            <a:r>
              <a:rPr lang="tr-TR"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sağlamak</a:t>
            </a:r>
            <a:endParaRPr lang="tr-TR" altLang="zh-CN" sz="3200">
              <a:solidFill>
                <a:srgbClr val="231F20"/>
              </a:solidFill>
              <a:latin typeface="Calibri" pitchFamily="34" charset="0"/>
              <a:cs typeface="Times New Roman" pitchFamily="18" charset="0"/>
            </a:endParaRPr>
          </a:p>
          <a:p>
            <a:pPr eaLnBrk="1" hangingPunct="1">
              <a:lnSpc>
                <a:spcPts val="4600"/>
              </a:lnSpc>
              <a:buFont typeface="Arial" pitchFamily="34" charset="0"/>
              <a:buChar char="•"/>
              <a:tabLst>
                <a:tab pos="25400" algn="l"/>
                <a:tab pos="63500" algn="l"/>
              </a:tabLst>
            </a:pPr>
            <a:endParaRPr lang="tr-TR" altLang="zh-CN" sz="3200">
              <a:solidFill>
                <a:srgbClr val="231F20"/>
              </a:solidFill>
              <a:latin typeface="Calibri" pitchFamily="34" charset="0"/>
              <a:cs typeface="Times New Roman" pitchFamily="18" charset="0"/>
            </a:endParaRPr>
          </a:p>
          <a:p>
            <a:pPr eaLnBrk="1" hangingPunct="1">
              <a:lnSpc>
                <a:spcPts val="4600"/>
              </a:lnSpc>
              <a:buFont typeface="Wingdings" pitchFamily="2" charset="2"/>
              <a:buChar char="Ø"/>
              <a:tabLst>
                <a:tab pos="25400" algn="l"/>
                <a:tab pos="63500" algn="l"/>
              </a:tabLst>
            </a:pPr>
            <a:r>
              <a:rPr lang="en-US" altLang="zh-CN" sz="3200">
                <a:solidFill>
                  <a:srgbClr val="231F20"/>
                </a:solidFill>
                <a:latin typeface="Calibri" pitchFamily="34" charset="0"/>
                <a:cs typeface="Times New Roman" pitchFamily="18" charset="0"/>
              </a:rPr>
              <a:t>Sınav</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kaygısını</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sürece</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yayarak</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Times New Roman" pitchFamily="18" charset="0"/>
              </a:rPr>
              <a:t>azaltmak</a:t>
            </a:r>
          </a:p>
        </p:txBody>
      </p:sp>
    </p:spTree>
  </p:cSld>
  <p:clrMapOvr>
    <a:masterClrMapping/>
  </p:clrMapOvr>
  <p:transition spd="slow">
    <p:blinds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7411" name="Slayt Numarası Yer Tutucusu 3"/>
          <p:cNvSpPr>
            <a:spLocks noGrp="1"/>
          </p:cNvSpPr>
          <p:nvPr>
            <p:ph type="sldNum" sz="quarter" idx="12"/>
          </p:nvPr>
        </p:nvSpPr>
        <p:spPr bwMode="auto">
          <a:noFill/>
          <a:ln>
            <a:miter lim="800000"/>
            <a:headEnd/>
            <a:tailEnd/>
          </a:ln>
        </p:spPr>
        <p:txBody>
          <a:bodyPr/>
          <a:lstStyle/>
          <a:p>
            <a:fld id="{9D01A937-E236-47B2-A467-F993D8249361}" type="slidenum">
              <a:rPr lang="tr-TR" altLang="tr-TR"/>
              <a:pPr/>
              <a:t>11</a:t>
            </a:fld>
            <a:endParaRPr lang="tr-TR" altLang="tr-TR"/>
          </a:p>
        </p:txBody>
      </p:sp>
      <p:sp>
        <p:nvSpPr>
          <p:cNvPr id="17412" name="TextBox 1"/>
          <p:cNvSpPr>
            <a:spLocks noGrp="1"/>
          </p:cNvSpPr>
          <p:nvPr>
            <p:ph idx="1"/>
          </p:nvPr>
        </p:nvSpPr>
        <p:spPr>
          <a:xfrm>
            <a:off x="395288" y="1341438"/>
            <a:ext cx="7931150" cy="4735512"/>
          </a:xfrm>
        </p:spPr>
        <p:txBody>
          <a:bodyPr lIns="0" tIns="0" rIns="0">
            <a:spAutoFit/>
          </a:bodyPr>
          <a:lstStyle/>
          <a:p>
            <a:pPr>
              <a:lnSpc>
                <a:spcPts val="4300"/>
              </a:lnSpc>
              <a:buFont typeface="Wingdings" pitchFamily="2" charset="2"/>
              <a:buChar char="Ø"/>
              <a:tabLst>
                <a:tab pos="38100" algn="l"/>
              </a:tabLst>
            </a:pPr>
            <a:r>
              <a:rPr lang="en-US" altLang="zh-CN" smtClean="0">
                <a:solidFill>
                  <a:srgbClr val="231F20"/>
                </a:solidFill>
                <a:cs typeface="PT Sans"/>
              </a:rPr>
              <a:t>Öğretmenin</a:t>
            </a:r>
            <a:r>
              <a:rPr lang="en-US" altLang="zh-CN" smtClean="0">
                <a:cs typeface="Times New Roman" pitchFamily="18" charset="0"/>
              </a:rPr>
              <a:t> </a:t>
            </a:r>
            <a:r>
              <a:rPr lang="en-US" altLang="zh-CN" smtClean="0">
                <a:solidFill>
                  <a:srgbClr val="231F20"/>
                </a:solidFill>
                <a:cs typeface="PT Sans"/>
              </a:rPr>
              <a:t>meslek</a:t>
            </a:r>
            <a:r>
              <a:rPr lang="tr-TR" altLang="zh-CN" smtClean="0">
                <a:solidFill>
                  <a:srgbClr val="231F20"/>
                </a:solidFill>
                <a:cs typeface="PT Sans"/>
              </a:rPr>
              <a:t>i</a:t>
            </a:r>
            <a:r>
              <a:rPr lang="en-US" altLang="zh-CN" smtClean="0">
                <a:cs typeface="Times New Roman" pitchFamily="18" charset="0"/>
              </a:rPr>
              <a:t> </a:t>
            </a:r>
            <a:r>
              <a:rPr lang="en-US" altLang="zh-CN" smtClean="0">
                <a:solidFill>
                  <a:srgbClr val="231F20"/>
                </a:solidFill>
                <a:cs typeface="PT Sans"/>
              </a:rPr>
              <a:t>performansını</a:t>
            </a:r>
            <a:r>
              <a:rPr lang="en-US" altLang="zh-CN" smtClean="0">
                <a:cs typeface="Times New Roman" pitchFamily="18" charset="0"/>
              </a:rPr>
              <a:t> </a:t>
            </a:r>
            <a:r>
              <a:rPr lang="en-US" altLang="zh-CN" smtClean="0">
                <a:solidFill>
                  <a:srgbClr val="231F20"/>
                </a:solidFill>
                <a:cs typeface="PT Sans"/>
              </a:rPr>
              <a:t>artırmak</a:t>
            </a:r>
            <a:r>
              <a:rPr lang="tr-TR" altLang="zh-CN" smtClean="0">
                <a:solidFill>
                  <a:srgbClr val="231F20"/>
                </a:solidFill>
                <a:cs typeface="PT Sans"/>
              </a:rPr>
              <a:t>,</a:t>
            </a:r>
          </a:p>
          <a:p>
            <a:pPr>
              <a:lnSpc>
                <a:spcPts val="4300"/>
              </a:lnSpc>
              <a:buFont typeface="Wingdings" pitchFamily="2" charset="2"/>
              <a:buChar char="Ø"/>
              <a:tabLst>
                <a:tab pos="38100" algn="l"/>
              </a:tabLst>
            </a:pPr>
            <a:endParaRPr lang="en-US" altLang="zh-CN" smtClean="0">
              <a:solidFill>
                <a:srgbClr val="231F20"/>
              </a:solidFill>
              <a:cs typeface="PT Sans"/>
            </a:endParaRPr>
          </a:p>
          <a:p>
            <a:pPr>
              <a:lnSpc>
                <a:spcPts val="5100"/>
              </a:lnSpc>
              <a:buFont typeface="Wingdings" pitchFamily="2" charset="2"/>
              <a:buChar char="Ø"/>
              <a:tabLst>
                <a:tab pos="38100" algn="l"/>
              </a:tabLst>
            </a:pPr>
            <a:r>
              <a:rPr lang="en-US" altLang="zh-CN" smtClean="0">
                <a:solidFill>
                  <a:srgbClr val="231F20"/>
                </a:solidFill>
                <a:cs typeface="PT Sans"/>
              </a:rPr>
              <a:t>Öğretim</a:t>
            </a:r>
            <a:r>
              <a:rPr lang="en-US" altLang="zh-CN" smtClean="0">
                <a:cs typeface="Times New Roman" pitchFamily="18" charset="0"/>
              </a:rPr>
              <a:t>  </a:t>
            </a:r>
            <a:r>
              <a:rPr lang="en-US" altLang="zh-CN" smtClean="0">
                <a:solidFill>
                  <a:srgbClr val="231F20"/>
                </a:solidFill>
                <a:cs typeface="PT Sans"/>
              </a:rPr>
              <a:t>programlarının</a:t>
            </a:r>
            <a:r>
              <a:rPr lang="en-US" altLang="zh-CN" smtClean="0">
                <a:cs typeface="Times New Roman" pitchFamily="18" charset="0"/>
              </a:rPr>
              <a:t>  </a:t>
            </a:r>
            <a:r>
              <a:rPr lang="en-US" altLang="zh-CN" smtClean="0">
                <a:solidFill>
                  <a:srgbClr val="231F20"/>
                </a:solidFill>
                <a:cs typeface="PT Sans"/>
              </a:rPr>
              <a:t>uygulanmasını</a:t>
            </a:r>
            <a:r>
              <a:rPr lang="en-US" altLang="zh-CN" smtClean="0">
                <a:cs typeface="Times New Roman" pitchFamily="18" charset="0"/>
              </a:rPr>
              <a:t>  </a:t>
            </a:r>
            <a:r>
              <a:rPr lang="en-US" altLang="zh-CN" smtClean="0">
                <a:solidFill>
                  <a:srgbClr val="231F20"/>
                </a:solidFill>
                <a:cs typeface="PT Sans"/>
              </a:rPr>
              <a:t>ve</a:t>
            </a:r>
            <a:r>
              <a:rPr lang="en-US" altLang="zh-CN" smtClean="0">
                <a:cs typeface="Times New Roman" pitchFamily="18" charset="0"/>
              </a:rPr>
              <a:t>  </a:t>
            </a:r>
            <a:r>
              <a:rPr lang="en-US" altLang="zh-CN" smtClean="0">
                <a:solidFill>
                  <a:srgbClr val="231F20"/>
                </a:solidFill>
                <a:cs typeface="PT Sans"/>
              </a:rPr>
              <a:t>öğrenci</a:t>
            </a:r>
            <a:r>
              <a:rPr lang="tr-TR" altLang="zh-CN" smtClean="0">
                <a:solidFill>
                  <a:srgbClr val="231F20"/>
                </a:solidFill>
                <a:cs typeface="PT Sans"/>
              </a:rPr>
              <a:t> </a:t>
            </a:r>
            <a:r>
              <a:rPr lang="en-US" altLang="zh-CN" smtClean="0">
                <a:solidFill>
                  <a:srgbClr val="231F20"/>
                </a:solidFill>
                <a:cs typeface="PT Sans"/>
              </a:rPr>
              <a:t>kazanımlarını</a:t>
            </a:r>
            <a:r>
              <a:rPr lang="en-US" altLang="zh-CN" smtClean="0">
                <a:cs typeface="Times New Roman" pitchFamily="18" charset="0"/>
              </a:rPr>
              <a:t>  </a:t>
            </a:r>
            <a:r>
              <a:rPr lang="en-US" altLang="zh-CN" smtClean="0">
                <a:solidFill>
                  <a:srgbClr val="231F20"/>
                </a:solidFill>
                <a:cs typeface="PT Sans"/>
              </a:rPr>
              <a:t>objektif</a:t>
            </a:r>
            <a:r>
              <a:rPr lang="en-US" altLang="zh-CN" smtClean="0">
                <a:cs typeface="Times New Roman" pitchFamily="18" charset="0"/>
              </a:rPr>
              <a:t>   </a:t>
            </a:r>
            <a:r>
              <a:rPr lang="en-US" altLang="zh-CN" smtClean="0">
                <a:solidFill>
                  <a:srgbClr val="231F20"/>
                </a:solidFill>
                <a:cs typeface="PT Sans"/>
              </a:rPr>
              <a:t>bir</a:t>
            </a:r>
            <a:r>
              <a:rPr lang="tr-TR" altLang="zh-CN" smtClean="0">
                <a:cs typeface="Times New Roman" pitchFamily="18" charset="0"/>
              </a:rPr>
              <a:t> </a:t>
            </a:r>
            <a:r>
              <a:rPr lang="en-US" altLang="zh-CN" smtClean="0">
                <a:solidFill>
                  <a:srgbClr val="231F20"/>
                </a:solidFill>
                <a:cs typeface="PT Sans"/>
              </a:rPr>
              <a:t>şekilde</a:t>
            </a:r>
            <a:r>
              <a:rPr lang="en-US" altLang="zh-CN" smtClean="0">
                <a:cs typeface="Times New Roman" pitchFamily="18" charset="0"/>
              </a:rPr>
              <a:t>    </a:t>
            </a:r>
            <a:r>
              <a:rPr lang="en-US" altLang="zh-CN" smtClean="0">
                <a:solidFill>
                  <a:srgbClr val="231F20"/>
                </a:solidFill>
                <a:cs typeface="PT Sans"/>
              </a:rPr>
              <a:t>izlemek</a:t>
            </a:r>
            <a:r>
              <a:rPr lang="en-US" altLang="zh-CN" smtClean="0">
                <a:cs typeface="Times New Roman" pitchFamily="18" charset="0"/>
              </a:rPr>
              <a:t>  </a:t>
            </a:r>
            <a:r>
              <a:rPr lang="en-US" altLang="zh-CN" smtClean="0">
                <a:solidFill>
                  <a:srgbClr val="231F20"/>
                </a:solidFill>
                <a:cs typeface="PT Sans"/>
              </a:rPr>
              <a:t>ve</a:t>
            </a:r>
            <a:r>
              <a:rPr lang="tr-TR" altLang="zh-CN" smtClean="0">
                <a:solidFill>
                  <a:srgbClr val="231F20"/>
                </a:solidFill>
                <a:cs typeface="PT Sans"/>
              </a:rPr>
              <a:t> </a:t>
            </a:r>
            <a:r>
              <a:rPr lang="en-US" altLang="zh-CN" smtClean="0">
                <a:solidFill>
                  <a:srgbClr val="231F20"/>
                </a:solidFill>
                <a:cs typeface="PT Sans"/>
              </a:rPr>
              <a:t>değerlendirmek</a:t>
            </a:r>
            <a:r>
              <a:rPr lang="tr-TR" altLang="zh-CN" smtClean="0">
                <a:solidFill>
                  <a:srgbClr val="231F20"/>
                </a:solidFill>
                <a:cs typeface="PT Sans"/>
              </a:rPr>
              <a:t>,</a:t>
            </a:r>
          </a:p>
          <a:p>
            <a:pPr>
              <a:lnSpc>
                <a:spcPts val="5100"/>
              </a:lnSpc>
              <a:buFont typeface="Wingdings" pitchFamily="2" charset="2"/>
              <a:buChar char="Ø"/>
              <a:tabLst>
                <a:tab pos="38100" algn="l"/>
              </a:tabLst>
            </a:pPr>
            <a:endParaRPr lang="en-US" altLang="zh-CN" smtClean="0">
              <a:solidFill>
                <a:srgbClr val="231F20"/>
              </a:solidFill>
              <a:cs typeface="PT Sans"/>
            </a:endParaRPr>
          </a:p>
          <a:p>
            <a:pPr>
              <a:lnSpc>
                <a:spcPts val="4500"/>
              </a:lnSpc>
              <a:buFont typeface="Wingdings" pitchFamily="2" charset="2"/>
              <a:buChar char="Ø"/>
              <a:tabLst>
                <a:tab pos="38100" algn="l"/>
              </a:tabLst>
            </a:pPr>
            <a:r>
              <a:rPr lang="en-US" altLang="zh-CN" smtClean="0">
                <a:solidFill>
                  <a:srgbClr val="231F20"/>
                </a:solidFill>
                <a:cs typeface="PT Sans"/>
              </a:rPr>
              <a:t>Başarı</a:t>
            </a:r>
            <a:r>
              <a:rPr lang="en-US" altLang="zh-CN" smtClean="0">
                <a:cs typeface="Times New Roman" pitchFamily="18" charset="0"/>
              </a:rPr>
              <a:t> </a:t>
            </a:r>
            <a:r>
              <a:rPr lang="en-US" altLang="zh-CN" smtClean="0">
                <a:solidFill>
                  <a:srgbClr val="231F20"/>
                </a:solidFill>
                <a:cs typeface="PT Sans"/>
              </a:rPr>
              <a:t>değerlendirmesini</a:t>
            </a:r>
            <a:r>
              <a:rPr lang="en-US" altLang="zh-CN" smtClean="0">
                <a:cs typeface="Times New Roman" pitchFamily="18" charset="0"/>
              </a:rPr>
              <a:t> </a:t>
            </a:r>
            <a:r>
              <a:rPr lang="en-US" altLang="zh-CN" smtClean="0">
                <a:solidFill>
                  <a:srgbClr val="231F20"/>
                </a:solidFill>
                <a:cs typeface="PT Sans"/>
              </a:rPr>
              <a:t>sürece</a:t>
            </a:r>
            <a:r>
              <a:rPr lang="en-US" altLang="zh-CN" smtClean="0">
                <a:cs typeface="Times New Roman" pitchFamily="18" charset="0"/>
              </a:rPr>
              <a:t> </a:t>
            </a:r>
            <a:r>
              <a:rPr lang="en-US" altLang="zh-CN" smtClean="0">
                <a:solidFill>
                  <a:srgbClr val="231F20"/>
                </a:solidFill>
                <a:cs typeface="PT Sans"/>
              </a:rPr>
              <a:t>yaymak</a:t>
            </a:r>
            <a:r>
              <a:rPr lang="tr-TR" altLang="zh-CN" smtClean="0">
                <a:solidFill>
                  <a:srgbClr val="231F20"/>
                </a:solidFill>
                <a:cs typeface="PT Sans"/>
              </a:rPr>
              <a:t>,</a:t>
            </a:r>
            <a:endParaRPr lang="en-US" altLang="zh-CN" smtClean="0">
              <a:solidFill>
                <a:srgbClr val="231F20"/>
              </a:solidFill>
              <a:cs typeface="PT Sans"/>
            </a:endParaRPr>
          </a:p>
        </p:txBody>
      </p:sp>
    </p:spTree>
  </p:cSld>
  <p:clrMapOvr>
    <a:masterClrMapping/>
  </p:clrMapOvr>
  <p:transition spd="slow">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8435" name="Slayt Numarası Yer Tutucusu 3"/>
          <p:cNvSpPr>
            <a:spLocks noGrp="1"/>
          </p:cNvSpPr>
          <p:nvPr>
            <p:ph type="sldNum" sz="quarter" idx="12"/>
          </p:nvPr>
        </p:nvSpPr>
        <p:spPr bwMode="auto">
          <a:noFill/>
          <a:ln>
            <a:miter lim="800000"/>
            <a:headEnd/>
            <a:tailEnd/>
          </a:ln>
        </p:spPr>
        <p:txBody>
          <a:bodyPr/>
          <a:lstStyle/>
          <a:p>
            <a:fld id="{AC7840B3-D09A-47D1-9938-0CAAEA24804B}" type="slidenum">
              <a:rPr lang="tr-TR" altLang="tr-TR"/>
              <a:pPr/>
              <a:t>12</a:t>
            </a:fld>
            <a:endParaRPr lang="tr-TR" altLang="tr-TR"/>
          </a:p>
        </p:txBody>
      </p:sp>
      <p:sp>
        <p:nvSpPr>
          <p:cNvPr id="18436" name="TextBox 1"/>
          <p:cNvSpPr>
            <a:spLocks noGrp="1"/>
          </p:cNvSpPr>
          <p:nvPr>
            <p:ph idx="1"/>
          </p:nvPr>
        </p:nvSpPr>
        <p:spPr>
          <a:xfrm>
            <a:off x="468313" y="981075"/>
            <a:ext cx="8280400" cy="5402263"/>
          </a:xfrm>
        </p:spPr>
        <p:txBody>
          <a:bodyPr lIns="0" tIns="0" rIns="0">
            <a:spAutoFit/>
          </a:bodyPr>
          <a:lstStyle/>
          <a:p>
            <a:pPr algn="just">
              <a:lnSpc>
                <a:spcPts val="4300"/>
              </a:lnSpc>
              <a:buFont typeface="Wingdings" pitchFamily="2" charset="2"/>
              <a:buChar char="Ø"/>
            </a:pPr>
            <a:r>
              <a:rPr lang="en-US" altLang="zh-CN" smtClean="0">
                <a:solidFill>
                  <a:srgbClr val="231F20"/>
                </a:solidFill>
                <a:cs typeface="PT Sans"/>
              </a:rPr>
              <a:t>Telafi</a:t>
            </a:r>
            <a:r>
              <a:rPr lang="en-US" altLang="zh-CN" smtClean="0">
                <a:cs typeface="Times New Roman" pitchFamily="18" charset="0"/>
              </a:rPr>
              <a:t> </a:t>
            </a:r>
            <a:r>
              <a:rPr lang="en-US" altLang="zh-CN" smtClean="0">
                <a:solidFill>
                  <a:srgbClr val="231F20"/>
                </a:solidFill>
                <a:cs typeface="PT Sans"/>
              </a:rPr>
              <a:t>imkanı</a:t>
            </a:r>
            <a:r>
              <a:rPr lang="en-US" altLang="zh-CN" smtClean="0">
                <a:cs typeface="Times New Roman" pitchFamily="18" charset="0"/>
              </a:rPr>
              <a:t> </a:t>
            </a:r>
            <a:r>
              <a:rPr lang="en-US" altLang="zh-CN" smtClean="0">
                <a:solidFill>
                  <a:srgbClr val="231F20"/>
                </a:solidFill>
                <a:cs typeface="PT Sans"/>
              </a:rPr>
              <a:t>sağlayarak</a:t>
            </a:r>
            <a:r>
              <a:rPr lang="en-US" altLang="zh-CN" smtClean="0">
                <a:cs typeface="Times New Roman" pitchFamily="18" charset="0"/>
              </a:rPr>
              <a:t> </a:t>
            </a:r>
            <a:r>
              <a:rPr lang="en-US" altLang="zh-CN" smtClean="0">
                <a:solidFill>
                  <a:srgbClr val="231F20"/>
                </a:solidFill>
                <a:cs typeface="PT Sans"/>
              </a:rPr>
              <a:t>tek</a:t>
            </a:r>
            <a:r>
              <a:rPr lang="en-US" altLang="zh-CN" smtClean="0">
                <a:cs typeface="Times New Roman" pitchFamily="18" charset="0"/>
              </a:rPr>
              <a:t> </a:t>
            </a:r>
            <a:r>
              <a:rPr lang="en-US" altLang="zh-CN" smtClean="0">
                <a:solidFill>
                  <a:srgbClr val="231F20"/>
                </a:solidFill>
                <a:cs typeface="PT Sans"/>
              </a:rPr>
              <a:t>sınavdan</a:t>
            </a:r>
            <a:r>
              <a:rPr lang="tr-TR" altLang="zh-CN" smtClean="0">
                <a:solidFill>
                  <a:srgbClr val="231F20"/>
                </a:solidFill>
                <a:cs typeface="PT Sans"/>
              </a:rPr>
              <a:t> </a:t>
            </a:r>
            <a:r>
              <a:rPr lang="en-US" altLang="zh-CN" smtClean="0">
                <a:solidFill>
                  <a:srgbClr val="231F20"/>
                </a:solidFill>
                <a:cs typeface="PT Sans"/>
              </a:rPr>
              <a:t>kaynaklanan</a:t>
            </a:r>
            <a:r>
              <a:rPr lang="en-US" altLang="zh-CN" smtClean="0">
                <a:cs typeface="Times New Roman" pitchFamily="18" charset="0"/>
              </a:rPr>
              <a:t> </a:t>
            </a:r>
            <a:r>
              <a:rPr lang="en-US" altLang="zh-CN" smtClean="0">
                <a:solidFill>
                  <a:srgbClr val="231F20"/>
                </a:solidFill>
                <a:cs typeface="PT Sans"/>
              </a:rPr>
              <a:t>olumsuzlukları</a:t>
            </a:r>
            <a:r>
              <a:rPr lang="en-US" altLang="zh-CN" smtClean="0">
                <a:cs typeface="Times New Roman" pitchFamily="18" charset="0"/>
              </a:rPr>
              <a:t> </a:t>
            </a:r>
            <a:r>
              <a:rPr lang="en-US" altLang="zh-CN" smtClean="0">
                <a:solidFill>
                  <a:srgbClr val="231F20"/>
                </a:solidFill>
                <a:cs typeface="PT Sans"/>
              </a:rPr>
              <a:t>azaltmak</a:t>
            </a:r>
            <a:r>
              <a:rPr lang="tr-TR" altLang="zh-CN" smtClean="0">
                <a:solidFill>
                  <a:srgbClr val="231F20"/>
                </a:solidFill>
                <a:cs typeface="PT Sans"/>
              </a:rPr>
              <a:t>,</a:t>
            </a:r>
          </a:p>
          <a:p>
            <a:pPr algn="just">
              <a:lnSpc>
                <a:spcPts val="4300"/>
              </a:lnSpc>
              <a:buFont typeface="Wingdings" pitchFamily="2" charset="2"/>
              <a:buChar char="Ø"/>
            </a:pPr>
            <a:endParaRPr lang="tr-TR" altLang="zh-CN" smtClean="0">
              <a:solidFill>
                <a:srgbClr val="231F20"/>
              </a:solidFill>
              <a:cs typeface="PT Sans"/>
            </a:endParaRPr>
          </a:p>
          <a:p>
            <a:pPr algn="just">
              <a:lnSpc>
                <a:spcPts val="4300"/>
              </a:lnSpc>
              <a:buFont typeface="Wingdings" pitchFamily="2" charset="2"/>
              <a:buChar char="Ø"/>
            </a:pPr>
            <a:r>
              <a:rPr lang="en-US" altLang="zh-CN" smtClean="0">
                <a:solidFill>
                  <a:srgbClr val="231F20"/>
                </a:solidFill>
                <a:cs typeface="PT Sans"/>
              </a:rPr>
              <a:t>Öğrencilerin</a:t>
            </a:r>
            <a:r>
              <a:rPr lang="en-US" altLang="zh-CN" smtClean="0">
                <a:cs typeface="Times New Roman" pitchFamily="18" charset="0"/>
              </a:rPr>
              <a:t> </a:t>
            </a:r>
            <a:r>
              <a:rPr lang="en-US" altLang="zh-CN" smtClean="0">
                <a:solidFill>
                  <a:srgbClr val="231F20"/>
                </a:solidFill>
                <a:cs typeface="PT Sans"/>
              </a:rPr>
              <a:t>okula</a:t>
            </a:r>
            <a:r>
              <a:rPr lang="en-US" altLang="zh-CN" smtClean="0">
                <a:cs typeface="Times New Roman" pitchFamily="18" charset="0"/>
              </a:rPr>
              <a:t> </a:t>
            </a:r>
            <a:r>
              <a:rPr lang="en-US" altLang="zh-CN" smtClean="0">
                <a:solidFill>
                  <a:srgbClr val="231F20"/>
                </a:solidFill>
                <a:cs typeface="PT Sans"/>
              </a:rPr>
              <a:t>devamsızlığını</a:t>
            </a:r>
            <a:r>
              <a:rPr lang="en-US" altLang="zh-CN" smtClean="0">
                <a:cs typeface="Times New Roman" pitchFamily="18" charset="0"/>
              </a:rPr>
              <a:t> </a:t>
            </a:r>
            <a:r>
              <a:rPr lang="en-US" altLang="zh-CN" smtClean="0">
                <a:solidFill>
                  <a:srgbClr val="231F20"/>
                </a:solidFill>
                <a:cs typeface="PT Sans"/>
              </a:rPr>
              <a:t>en</a:t>
            </a:r>
            <a:r>
              <a:rPr lang="en-US" altLang="zh-CN" smtClean="0">
                <a:cs typeface="Times New Roman" pitchFamily="18" charset="0"/>
              </a:rPr>
              <a:t> </a:t>
            </a:r>
            <a:r>
              <a:rPr lang="en-US" altLang="zh-CN" smtClean="0">
                <a:solidFill>
                  <a:srgbClr val="231F20"/>
                </a:solidFill>
                <a:cs typeface="PT Sans"/>
              </a:rPr>
              <a:t>aza</a:t>
            </a:r>
            <a:r>
              <a:rPr lang="tr-TR" altLang="zh-CN" smtClean="0">
                <a:solidFill>
                  <a:srgbClr val="231F20"/>
                </a:solidFill>
                <a:cs typeface="PT Sans"/>
              </a:rPr>
              <a:t> </a:t>
            </a:r>
            <a:r>
              <a:rPr lang="en-US" altLang="zh-CN" smtClean="0">
                <a:solidFill>
                  <a:srgbClr val="231F20"/>
                </a:solidFill>
                <a:cs typeface="PT Sans"/>
              </a:rPr>
              <a:t>indirmek</a:t>
            </a:r>
            <a:r>
              <a:rPr lang="tr-TR" altLang="zh-CN" smtClean="0">
                <a:solidFill>
                  <a:srgbClr val="231F20"/>
                </a:solidFill>
                <a:cs typeface="PT Sans"/>
              </a:rPr>
              <a:t>,</a:t>
            </a:r>
          </a:p>
          <a:p>
            <a:pPr algn="just">
              <a:lnSpc>
                <a:spcPts val="4300"/>
              </a:lnSpc>
              <a:buFont typeface="Wingdings" pitchFamily="2" charset="2"/>
              <a:buChar char="Ø"/>
            </a:pPr>
            <a:endParaRPr lang="en-US" altLang="zh-CN" smtClean="0">
              <a:solidFill>
                <a:srgbClr val="231F20"/>
              </a:solidFill>
              <a:cs typeface="PT Sans"/>
            </a:endParaRPr>
          </a:p>
          <a:p>
            <a:pPr algn="just">
              <a:lnSpc>
                <a:spcPts val="4300"/>
              </a:lnSpc>
              <a:buFont typeface="Wingdings" pitchFamily="2" charset="2"/>
              <a:buChar char="Ø"/>
            </a:pPr>
            <a:r>
              <a:rPr lang="en-US" altLang="zh-CN" smtClean="0">
                <a:solidFill>
                  <a:srgbClr val="231F20"/>
                </a:solidFill>
                <a:cs typeface="PT Sans"/>
              </a:rPr>
              <a:t>Orta ve</a:t>
            </a:r>
            <a:r>
              <a:rPr lang="en-US" altLang="zh-CN" smtClean="0">
                <a:cs typeface="Times New Roman" pitchFamily="18" charset="0"/>
              </a:rPr>
              <a:t> </a:t>
            </a:r>
            <a:r>
              <a:rPr lang="en-US" altLang="zh-CN" smtClean="0">
                <a:solidFill>
                  <a:srgbClr val="231F20"/>
                </a:solidFill>
                <a:cs typeface="PT Sans"/>
              </a:rPr>
              <a:t>uzun vadede</a:t>
            </a:r>
            <a:r>
              <a:rPr lang="en-US" altLang="zh-CN" smtClean="0">
                <a:cs typeface="Times New Roman" pitchFamily="18" charset="0"/>
              </a:rPr>
              <a:t> </a:t>
            </a:r>
            <a:r>
              <a:rPr lang="en-US" altLang="zh-CN" smtClean="0">
                <a:solidFill>
                  <a:srgbClr val="231F20"/>
                </a:solidFill>
                <a:cs typeface="PT Sans"/>
              </a:rPr>
              <a:t>öğrencinin</a:t>
            </a:r>
            <a:r>
              <a:rPr lang="en-US" altLang="zh-CN" smtClean="0">
                <a:cs typeface="Times New Roman" pitchFamily="18" charset="0"/>
              </a:rPr>
              <a:t> </a:t>
            </a:r>
            <a:r>
              <a:rPr lang="en-US" altLang="zh-CN" smtClean="0">
                <a:solidFill>
                  <a:srgbClr val="231F20"/>
                </a:solidFill>
                <a:cs typeface="PT Sans"/>
              </a:rPr>
              <a:t>ders</a:t>
            </a:r>
            <a:r>
              <a:rPr lang="tr-TR" altLang="zh-CN" smtClean="0">
                <a:solidFill>
                  <a:srgbClr val="231F20"/>
                </a:solidFill>
                <a:cs typeface="PT Sans"/>
              </a:rPr>
              <a:t> </a:t>
            </a:r>
            <a:r>
              <a:rPr lang="en-US" altLang="zh-CN" smtClean="0">
                <a:solidFill>
                  <a:srgbClr val="231F20"/>
                </a:solidFill>
                <a:cs typeface="PT Sans"/>
              </a:rPr>
              <a:t>dışı</a:t>
            </a:r>
            <a:r>
              <a:rPr lang="en-US" altLang="zh-CN" smtClean="0">
                <a:cs typeface="Times New Roman" pitchFamily="18" charset="0"/>
              </a:rPr>
              <a:t> </a:t>
            </a:r>
            <a:r>
              <a:rPr lang="en-US" altLang="zh-CN" smtClean="0">
                <a:solidFill>
                  <a:srgbClr val="231F20"/>
                </a:solidFill>
                <a:cs typeface="PT Sans"/>
              </a:rPr>
              <a:t>sosyal,</a:t>
            </a:r>
            <a:r>
              <a:rPr lang="en-US" altLang="zh-CN" smtClean="0">
                <a:cs typeface="Times New Roman" pitchFamily="18" charset="0"/>
              </a:rPr>
              <a:t> </a:t>
            </a:r>
            <a:r>
              <a:rPr lang="en-US" altLang="zh-CN" smtClean="0">
                <a:solidFill>
                  <a:srgbClr val="231F20"/>
                </a:solidFill>
                <a:cs typeface="PT Sans"/>
              </a:rPr>
              <a:t>kültürel,</a:t>
            </a:r>
            <a:r>
              <a:rPr lang="en-US" altLang="zh-CN" smtClean="0">
                <a:cs typeface="Times New Roman" pitchFamily="18" charset="0"/>
              </a:rPr>
              <a:t> </a:t>
            </a:r>
            <a:r>
              <a:rPr lang="en-US" altLang="zh-CN" smtClean="0">
                <a:solidFill>
                  <a:srgbClr val="231F20"/>
                </a:solidFill>
                <a:cs typeface="PT Sans"/>
              </a:rPr>
              <a:t>sanatsal ve sportif</a:t>
            </a:r>
            <a:r>
              <a:rPr lang="tr-TR" altLang="zh-CN" smtClean="0">
                <a:solidFill>
                  <a:srgbClr val="231F20"/>
                </a:solidFill>
                <a:cs typeface="PT Sans"/>
              </a:rPr>
              <a:t> </a:t>
            </a:r>
            <a:r>
              <a:rPr lang="en-US" altLang="zh-CN" smtClean="0">
                <a:solidFill>
                  <a:srgbClr val="231F20"/>
                </a:solidFill>
                <a:cs typeface="PT Sans"/>
              </a:rPr>
              <a:t>etkinliklerini</a:t>
            </a:r>
            <a:r>
              <a:rPr lang="en-US" altLang="zh-CN" smtClean="0">
                <a:cs typeface="Times New Roman" pitchFamily="18" charset="0"/>
              </a:rPr>
              <a:t> </a:t>
            </a:r>
            <a:r>
              <a:rPr lang="en-US" altLang="zh-CN" smtClean="0">
                <a:solidFill>
                  <a:srgbClr val="231F20"/>
                </a:solidFill>
                <a:cs typeface="PT Sans"/>
              </a:rPr>
              <a:t>değerlendirmek</a:t>
            </a:r>
          </a:p>
        </p:txBody>
      </p:sp>
    </p:spTree>
  </p:cSld>
  <p:clrMapOvr>
    <a:masterClrMapping/>
  </p:clrMapOvr>
  <p:transition spd="slow">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sz="3200" b="1" dirty="0" smtClean="0"/>
              <a:t>SINAVA GİRME ŞARTLARI</a:t>
            </a:r>
            <a:endParaRPr 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9459" name="Slayt Numarası Yer Tutucusu 3"/>
          <p:cNvSpPr>
            <a:spLocks noGrp="1"/>
          </p:cNvSpPr>
          <p:nvPr>
            <p:ph type="sldNum" sz="quarter" idx="12"/>
          </p:nvPr>
        </p:nvSpPr>
        <p:spPr bwMode="auto">
          <a:noFill/>
          <a:ln>
            <a:miter lim="800000"/>
            <a:headEnd/>
            <a:tailEnd/>
          </a:ln>
        </p:spPr>
        <p:txBody>
          <a:bodyPr/>
          <a:lstStyle/>
          <a:p>
            <a:fld id="{BDBE457A-D842-4A6A-8C42-AA51FE367684}" type="slidenum">
              <a:rPr lang="tr-TR" altLang="tr-TR"/>
              <a:pPr/>
              <a:t>13</a:t>
            </a:fld>
            <a:endParaRPr lang="tr-TR" altLang="tr-TR"/>
          </a:p>
        </p:txBody>
      </p:sp>
      <p:sp>
        <p:nvSpPr>
          <p:cNvPr id="19460" name="TextBox 1"/>
          <p:cNvSpPr>
            <a:spLocks noGrp="1"/>
          </p:cNvSpPr>
          <p:nvPr>
            <p:ph idx="1"/>
          </p:nvPr>
        </p:nvSpPr>
        <p:spPr>
          <a:xfrm>
            <a:off x="468313" y="1001713"/>
            <a:ext cx="8351837" cy="5265737"/>
          </a:xfrm>
        </p:spPr>
        <p:txBody>
          <a:bodyPr lIns="0" tIns="0" rIns="0">
            <a:spAutoFit/>
          </a:bodyPr>
          <a:lstStyle/>
          <a:p>
            <a:pPr algn="ctr">
              <a:buFont typeface="Arial" pitchFamily="34" charset="0"/>
              <a:buNone/>
            </a:pPr>
            <a:r>
              <a:rPr lang="tr-TR" altLang="tr-TR" b="1" smtClean="0"/>
              <a:t>Ortaokul Öğrencilerinin Sınava Girme Şartları</a:t>
            </a:r>
          </a:p>
          <a:p>
            <a:pPr algn="just">
              <a:buFont typeface="Arial" pitchFamily="34" charset="0"/>
              <a:buNone/>
            </a:pPr>
            <a:r>
              <a:rPr lang="tr-TR" altLang="tr-TR" smtClean="0"/>
              <a:t> 2014–2015 eğitim ve öğretim yılında örgün ortaokulların 8’inci sınıfında öğrenim görüyor olmak.</a:t>
            </a:r>
          </a:p>
          <a:p>
            <a:pPr algn="just">
              <a:buFont typeface="Arial" pitchFamily="34" charset="0"/>
              <a:buNone/>
            </a:pPr>
            <a:r>
              <a:rPr lang="tr-TR" altLang="tr-TR" b="1" smtClean="0"/>
              <a:t>    Açık Öğretim Ortaokulu Öğrencilerinin Sınava Girme Şartları</a:t>
            </a:r>
          </a:p>
          <a:p>
            <a:pPr algn="just">
              <a:buFont typeface="Arial" pitchFamily="34" charset="0"/>
              <a:buNone/>
            </a:pPr>
            <a:r>
              <a:rPr lang="tr-TR" altLang="tr-TR" smtClean="0"/>
              <a:t>    Örgün ortaöğretim kurumlarına kayıt ve devamda yaş sınırını doldurmamış olmak ve açık öğretim ortaokulunun 8‘inci sınıfında öğrenim görüyor olmak. </a:t>
            </a:r>
            <a:endParaRPr lang="en-US" altLang="zh-CN" smtClean="0">
              <a:solidFill>
                <a:srgbClr val="231F20"/>
              </a:solidFill>
              <a:cs typeface="PT Sans"/>
            </a:endParaRPr>
          </a:p>
        </p:txBody>
      </p:sp>
    </p:spTree>
  </p:cSld>
  <p:clrMapOvr>
    <a:masterClrMapping/>
  </p:clrMapOvr>
  <p:transition spd="slow">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483" name="Slayt Numarası Yer Tutucusu 3"/>
          <p:cNvSpPr>
            <a:spLocks noGrp="1"/>
          </p:cNvSpPr>
          <p:nvPr>
            <p:ph type="sldNum" sz="quarter" idx="12"/>
          </p:nvPr>
        </p:nvSpPr>
        <p:spPr bwMode="auto">
          <a:noFill/>
          <a:ln>
            <a:miter lim="800000"/>
            <a:headEnd/>
            <a:tailEnd/>
          </a:ln>
        </p:spPr>
        <p:txBody>
          <a:bodyPr/>
          <a:lstStyle/>
          <a:p>
            <a:fld id="{063410B6-22AB-41FD-9CAE-A7509E2F79D5}" type="slidenum">
              <a:rPr lang="tr-TR" altLang="tr-TR"/>
              <a:pPr/>
              <a:t>14</a:t>
            </a:fld>
            <a:endParaRPr lang="tr-TR" altLang="tr-TR"/>
          </a:p>
        </p:txBody>
      </p:sp>
      <p:sp>
        <p:nvSpPr>
          <p:cNvPr id="20484" name="TextBox 1"/>
          <p:cNvSpPr>
            <a:spLocks noGrp="1"/>
          </p:cNvSpPr>
          <p:nvPr>
            <p:ph idx="1"/>
          </p:nvPr>
        </p:nvSpPr>
        <p:spPr>
          <a:xfrm>
            <a:off x="323850" y="1031875"/>
            <a:ext cx="8640763" cy="5494338"/>
          </a:xfrm>
        </p:spPr>
        <p:txBody>
          <a:bodyPr lIns="0" tIns="0" rIns="0">
            <a:spAutoFit/>
          </a:bodyPr>
          <a:lstStyle/>
          <a:p>
            <a:pPr>
              <a:buFont typeface="Arial" pitchFamily="34" charset="0"/>
              <a:buNone/>
            </a:pPr>
            <a:r>
              <a:rPr lang="tr-TR" altLang="tr-TR" sz="3000" b="1" smtClean="0"/>
              <a:t>    Yurt dışında Bakanlığımıza Bağlı Okullarda Öğrenim Gören Öğrencilerin Sınava Girme Şartları</a:t>
            </a:r>
          </a:p>
          <a:p>
            <a:pPr>
              <a:buFont typeface="Arial" pitchFamily="34" charset="0"/>
              <a:buNone/>
            </a:pPr>
            <a:r>
              <a:rPr lang="tr-TR" altLang="tr-TR" sz="3000" smtClean="0"/>
              <a:t>    2014–2015 eğitim ve öğretim yılında yurt dışında Bakanlığımıza bağlı okulların 8’inci sınıfında öğrenim görüyor olmak. </a:t>
            </a:r>
          </a:p>
          <a:p>
            <a:pPr>
              <a:buFont typeface="Arial" pitchFamily="34" charset="0"/>
              <a:buNone/>
            </a:pPr>
            <a:endParaRPr lang="tr-TR" altLang="tr-TR" sz="3000" smtClean="0"/>
          </a:p>
          <a:p>
            <a:pPr>
              <a:buFont typeface="Arial" pitchFamily="34" charset="0"/>
              <a:buNone/>
            </a:pPr>
            <a:r>
              <a:rPr lang="tr-TR" altLang="tr-TR" sz="3000" b="1" smtClean="0"/>
              <a:t>    Yurt dışında Bakanlığımıza Bağlı Olmayan Okullarda Öğrenim Gören Öğrencilerin Sınava Girme Şartları</a:t>
            </a:r>
          </a:p>
          <a:p>
            <a:pPr>
              <a:buFont typeface="Arial" pitchFamily="34" charset="0"/>
              <a:buNone/>
            </a:pPr>
            <a:r>
              <a:rPr lang="tr-TR" altLang="tr-TR" sz="3000" smtClean="0"/>
              <a:t>    Yurt dışında öğrenim gördükleri sınıf düzeyi, Türkiye’deki 8’inci sınıfa denk okullarda öğrenim görüyor olmak.</a:t>
            </a:r>
            <a:endParaRPr lang="en-US" altLang="zh-CN" sz="3000" smtClean="0">
              <a:solidFill>
                <a:srgbClr val="231F20"/>
              </a:solidFill>
              <a:cs typeface="PT Sans"/>
            </a:endParaRPr>
          </a:p>
        </p:txBody>
      </p:sp>
    </p:spTree>
  </p:cSld>
  <p:clrMapOvr>
    <a:masterClrMapping/>
  </p:clrMapOvr>
  <p:transition spd="slow">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1507" name="Slayt Numarası Yer Tutucusu 3"/>
          <p:cNvSpPr>
            <a:spLocks noGrp="1"/>
          </p:cNvSpPr>
          <p:nvPr>
            <p:ph type="sldNum" sz="quarter" idx="12"/>
          </p:nvPr>
        </p:nvSpPr>
        <p:spPr bwMode="auto">
          <a:noFill/>
          <a:ln>
            <a:miter lim="800000"/>
            <a:headEnd/>
            <a:tailEnd/>
          </a:ln>
        </p:spPr>
        <p:txBody>
          <a:bodyPr/>
          <a:lstStyle/>
          <a:p>
            <a:fld id="{0427EC58-C5F8-44AF-BC5E-0194C43D2EA5}" type="slidenum">
              <a:rPr lang="tr-TR" altLang="tr-TR"/>
              <a:pPr/>
              <a:t>15</a:t>
            </a:fld>
            <a:endParaRPr lang="tr-TR" altLang="tr-TR"/>
          </a:p>
        </p:txBody>
      </p:sp>
      <p:sp>
        <p:nvSpPr>
          <p:cNvPr id="21508" name="TextBox 1"/>
          <p:cNvSpPr>
            <a:spLocks noGrp="1"/>
          </p:cNvSpPr>
          <p:nvPr>
            <p:ph idx="1"/>
          </p:nvPr>
        </p:nvSpPr>
        <p:spPr>
          <a:xfrm>
            <a:off x="323850" y="2060575"/>
            <a:ext cx="8640763" cy="2763838"/>
          </a:xfrm>
        </p:spPr>
        <p:txBody>
          <a:bodyPr lIns="0" tIns="0" rIns="0">
            <a:spAutoFit/>
          </a:bodyPr>
          <a:lstStyle/>
          <a:p>
            <a:pPr>
              <a:buFont typeface="Arial" pitchFamily="34" charset="0"/>
              <a:buNone/>
            </a:pPr>
            <a:r>
              <a:rPr lang="tr-TR" altLang="tr-TR" b="1" smtClean="0"/>
              <a:t>    KKTC de Öğrenim Gören Öğrencilerin Sınava Girme Şartları</a:t>
            </a:r>
            <a:endParaRPr lang="tr-TR" altLang="tr-TR" smtClean="0"/>
          </a:p>
          <a:p>
            <a:pPr>
              <a:buFont typeface="Arial" pitchFamily="34" charset="0"/>
              <a:buNone/>
            </a:pPr>
            <a:r>
              <a:rPr lang="tr-TR" altLang="tr-TR" smtClean="0"/>
              <a:t>    KKTC’deki öğrenciler için Türkiye’deki 8’inci sınıfa denk okullarda öğrenim görüyor olmak.</a:t>
            </a:r>
          </a:p>
          <a:p>
            <a:pPr algn="just">
              <a:lnSpc>
                <a:spcPts val="4300"/>
              </a:lnSpc>
              <a:buFont typeface="Arial" pitchFamily="34" charset="0"/>
              <a:buNone/>
            </a:pPr>
            <a:endParaRPr lang="en-US" altLang="zh-CN" smtClean="0">
              <a:solidFill>
                <a:srgbClr val="231F20"/>
              </a:solidFill>
              <a:cs typeface="PT Sans"/>
            </a:endParaRPr>
          </a:p>
        </p:txBody>
      </p:sp>
    </p:spTree>
  </p:cSld>
  <p:clrMapOvr>
    <a:masterClrMapping/>
  </p:clrMapOvr>
  <p:transition spd="slow">
    <p:blinds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2531" name="Slayt Numarası Yer Tutucusu 3"/>
          <p:cNvSpPr>
            <a:spLocks noGrp="1"/>
          </p:cNvSpPr>
          <p:nvPr>
            <p:ph type="sldNum" sz="quarter" idx="12"/>
          </p:nvPr>
        </p:nvSpPr>
        <p:spPr bwMode="auto">
          <a:noFill/>
          <a:ln>
            <a:miter lim="800000"/>
            <a:headEnd/>
            <a:tailEnd/>
          </a:ln>
        </p:spPr>
        <p:txBody>
          <a:bodyPr/>
          <a:lstStyle/>
          <a:p>
            <a:fld id="{DAF622F3-4418-4DD6-AD25-CFFBF41690D1}" type="slidenum">
              <a:rPr lang="tr-TR" altLang="tr-TR"/>
              <a:pPr/>
              <a:t>16</a:t>
            </a:fld>
            <a:endParaRPr lang="tr-TR" altLang="tr-TR"/>
          </a:p>
        </p:txBody>
      </p:sp>
      <p:sp>
        <p:nvSpPr>
          <p:cNvPr id="22532" name="TextBox 1"/>
          <p:cNvSpPr>
            <a:spLocks noGrp="1"/>
          </p:cNvSpPr>
          <p:nvPr>
            <p:ph idx="1"/>
          </p:nvPr>
        </p:nvSpPr>
        <p:spPr>
          <a:xfrm>
            <a:off x="395288" y="908050"/>
            <a:ext cx="8280400" cy="5797550"/>
          </a:xfrm>
        </p:spPr>
        <p:txBody>
          <a:bodyPr lIns="0" tIns="0" rIns="0">
            <a:spAutoFit/>
          </a:bodyPr>
          <a:lstStyle/>
          <a:p>
            <a:pPr algn="ctr">
              <a:lnSpc>
                <a:spcPts val="4300"/>
              </a:lnSpc>
              <a:buFont typeface="Arial" pitchFamily="34" charset="0"/>
              <a:buNone/>
              <a:tabLst>
                <a:tab pos="38100" algn="l"/>
              </a:tabLst>
            </a:pPr>
            <a:r>
              <a:rPr lang="tr-TR" altLang="tr-TR" b="1" smtClean="0"/>
              <a:t>ORTAK SINAVLARA GİRMEK İÇİN </a:t>
            </a:r>
          </a:p>
          <a:p>
            <a:pPr algn="ctr">
              <a:lnSpc>
                <a:spcPts val="4300"/>
              </a:lnSpc>
              <a:buFont typeface="Arial" pitchFamily="34" charset="0"/>
              <a:buNone/>
              <a:tabLst>
                <a:tab pos="38100" algn="l"/>
              </a:tabLst>
            </a:pPr>
            <a:r>
              <a:rPr lang="tr-TR" altLang="tr-TR" b="1" smtClean="0"/>
              <a:t>BAŞVURU İŞLEMLERİ</a:t>
            </a:r>
          </a:p>
          <a:p>
            <a:pPr algn="ctr">
              <a:lnSpc>
                <a:spcPts val="4300"/>
              </a:lnSpc>
              <a:buFont typeface="Arial" pitchFamily="34" charset="0"/>
              <a:buNone/>
              <a:tabLst>
                <a:tab pos="38100" algn="l"/>
              </a:tabLst>
            </a:pPr>
            <a:endParaRPr lang="tr-TR" altLang="tr-TR" b="1" smtClean="0"/>
          </a:p>
          <a:p>
            <a:pPr algn="ctr">
              <a:lnSpc>
                <a:spcPts val="4300"/>
              </a:lnSpc>
              <a:buFont typeface="Wingdings" pitchFamily="2" charset="2"/>
              <a:buChar char="Ø"/>
              <a:tabLst>
                <a:tab pos="38100" algn="l"/>
              </a:tabLst>
            </a:pPr>
            <a:r>
              <a:rPr lang="tr-TR" altLang="tr-TR" smtClean="0"/>
              <a:t>8’inci sınıf öğrencileri ortak sınavlara girmek için</a:t>
            </a:r>
          </a:p>
          <a:p>
            <a:pPr>
              <a:lnSpc>
                <a:spcPts val="4300"/>
              </a:lnSpc>
              <a:buFont typeface="Arial" pitchFamily="34" charset="0"/>
              <a:buNone/>
              <a:tabLst>
                <a:tab pos="38100" algn="l"/>
              </a:tabLst>
            </a:pPr>
            <a:r>
              <a:rPr lang="tr-TR" altLang="tr-TR" smtClean="0"/>
              <a:t>ücret yatırmayacaklardır.</a:t>
            </a:r>
          </a:p>
          <a:p>
            <a:pPr>
              <a:lnSpc>
                <a:spcPts val="4300"/>
              </a:lnSpc>
              <a:buFont typeface="Arial" pitchFamily="34" charset="0"/>
              <a:buNone/>
              <a:tabLst>
                <a:tab pos="38100" algn="l"/>
              </a:tabLst>
            </a:pPr>
            <a:endParaRPr lang="tr-TR" altLang="tr-TR" smtClean="0"/>
          </a:p>
          <a:p>
            <a:pPr>
              <a:lnSpc>
                <a:spcPts val="4300"/>
              </a:lnSpc>
              <a:buFont typeface="Wingdings" pitchFamily="2" charset="2"/>
              <a:buChar char="Ø"/>
              <a:tabLst>
                <a:tab pos="38100" algn="l"/>
              </a:tabLst>
            </a:pPr>
            <a:r>
              <a:rPr lang="tr-TR" altLang="tr-TR" smtClean="0"/>
              <a:t>E-okul sistemine kayıtlı 8’inci sınıf öğrencileri</a:t>
            </a:r>
          </a:p>
          <a:p>
            <a:pPr>
              <a:lnSpc>
                <a:spcPts val="4300"/>
              </a:lnSpc>
              <a:buFont typeface="Arial" pitchFamily="34" charset="0"/>
              <a:buNone/>
              <a:tabLst>
                <a:tab pos="38100" algn="l"/>
              </a:tabLst>
            </a:pPr>
            <a:r>
              <a:rPr lang="tr-TR" altLang="tr-TR" smtClean="0"/>
              <a:t>ortak sınavlara girmek için başvuru</a:t>
            </a:r>
          </a:p>
          <a:p>
            <a:pPr>
              <a:lnSpc>
                <a:spcPts val="4300"/>
              </a:lnSpc>
              <a:buFont typeface="Arial" pitchFamily="34" charset="0"/>
              <a:buNone/>
              <a:tabLst>
                <a:tab pos="38100" algn="l"/>
              </a:tabLst>
            </a:pPr>
            <a:r>
              <a:rPr lang="tr-TR" altLang="tr-TR" smtClean="0"/>
              <a:t>yapmayacaklardır.</a:t>
            </a:r>
            <a:endParaRPr lang="en-US" altLang="zh-CN" smtClean="0">
              <a:solidFill>
                <a:srgbClr val="231F20"/>
              </a:solidFill>
              <a:cs typeface="PT Sans"/>
            </a:endParaRPr>
          </a:p>
        </p:txBody>
      </p:sp>
    </p:spTree>
  </p:cSld>
  <p:clrMapOvr>
    <a:masterClrMapping/>
  </p:clrMapOvr>
  <p:transition spd="slow">
    <p:blinds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3555" name="Slayt Numarası Yer Tutucusu 3"/>
          <p:cNvSpPr>
            <a:spLocks noGrp="1"/>
          </p:cNvSpPr>
          <p:nvPr>
            <p:ph type="sldNum" sz="quarter" idx="12"/>
          </p:nvPr>
        </p:nvSpPr>
        <p:spPr bwMode="auto">
          <a:noFill/>
          <a:ln>
            <a:miter lim="800000"/>
            <a:headEnd/>
            <a:tailEnd/>
          </a:ln>
        </p:spPr>
        <p:txBody>
          <a:bodyPr/>
          <a:lstStyle/>
          <a:p>
            <a:fld id="{47EBC7C2-DE18-4F6B-BFB3-804AE83AB9CC}" type="slidenum">
              <a:rPr lang="tr-TR" altLang="tr-TR"/>
              <a:pPr/>
              <a:t>17</a:t>
            </a:fld>
            <a:endParaRPr lang="tr-TR" altLang="tr-TR"/>
          </a:p>
        </p:txBody>
      </p:sp>
      <p:sp>
        <p:nvSpPr>
          <p:cNvPr id="23556" name="TextBox 1"/>
          <p:cNvSpPr>
            <a:spLocks noGrp="1"/>
          </p:cNvSpPr>
          <p:nvPr>
            <p:ph idx="1"/>
          </p:nvPr>
        </p:nvSpPr>
        <p:spPr>
          <a:xfrm>
            <a:off x="755650" y="1031875"/>
            <a:ext cx="7993063" cy="1244600"/>
          </a:xfrm>
        </p:spPr>
        <p:txBody>
          <a:bodyPr lIns="0" tIns="0" rIns="0">
            <a:spAutoFit/>
          </a:bodyPr>
          <a:lstStyle/>
          <a:p>
            <a:pPr>
              <a:lnSpc>
                <a:spcPts val="4200"/>
              </a:lnSpc>
            </a:pPr>
            <a:endParaRPr lang="en-US" altLang="zh-CN" sz="3500" smtClean="0">
              <a:solidFill>
                <a:srgbClr val="231F20"/>
              </a:solidFill>
              <a:cs typeface="PT Sans"/>
            </a:endParaRPr>
          </a:p>
          <a:p>
            <a:pPr>
              <a:lnSpc>
                <a:spcPts val="4300"/>
              </a:lnSpc>
              <a:buFont typeface="Arial" pitchFamily="34" charset="0"/>
              <a:buNone/>
            </a:pPr>
            <a:endParaRPr lang="en-US" altLang="zh-CN" sz="3500" smtClean="0">
              <a:solidFill>
                <a:srgbClr val="231F20"/>
              </a:solidFill>
              <a:cs typeface="PT Sans"/>
            </a:endParaRPr>
          </a:p>
        </p:txBody>
      </p:sp>
      <p:sp>
        <p:nvSpPr>
          <p:cNvPr id="23557" name="4 Dikdörtgen"/>
          <p:cNvSpPr>
            <a:spLocks noChangeArrowheads="1"/>
          </p:cNvSpPr>
          <p:nvPr/>
        </p:nvSpPr>
        <p:spPr bwMode="auto">
          <a:xfrm>
            <a:off x="539750" y="1484313"/>
            <a:ext cx="7920038" cy="4524375"/>
          </a:xfrm>
          <a:prstGeom prst="rect">
            <a:avLst/>
          </a:prstGeom>
          <a:noFill/>
          <a:ln w="9525">
            <a:noFill/>
            <a:miter lim="800000"/>
            <a:headEnd/>
            <a:tailEnd/>
          </a:ln>
        </p:spPr>
        <p:txBody>
          <a:bodyPr>
            <a:spAutoFit/>
          </a:bodyPr>
          <a:lstStyle/>
          <a:p>
            <a:pPr algn="just" eaLnBrk="1" hangingPunct="1">
              <a:buFont typeface="Wingdings" pitchFamily="2" charset="2"/>
              <a:buChar char="Ø"/>
            </a:pPr>
            <a:r>
              <a:rPr lang="tr-TR" altLang="tr-TR" sz="3200">
                <a:latin typeface="Calibri" pitchFamily="34" charset="0"/>
              </a:rPr>
              <a:t>8’inci sınıf öğrencileri ayrıca 2015 yılı PYBS’ye girmeyeceklerdir. </a:t>
            </a:r>
          </a:p>
          <a:p>
            <a:pPr algn="just" eaLnBrk="1" hangingPunct="1">
              <a:buFont typeface="Wingdings" pitchFamily="2" charset="2"/>
              <a:buChar char="Ø"/>
            </a:pPr>
            <a:endParaRPr lang="tr-TR" altLang="tr-TR" sz="3200">
              <a:latin typeface="Calibri" pitchFamily="34" charset="0"/>
            </a:endParaRPr>
          </a:p>
          <a:p>
            <a:pPr algn="just" eaLnBrk="1" hangingPunct="1">
              <a:buFont typeface="Wingdings" pitchFamily="2" charset="2"/>
              <a:buChar char="Ø"/>
            </a:pPr>
            <a:r>
              <a:rPr lang="tr-TR" altLang="tr-TR" sz="3200">
                <a:latin typeface="Calibri" pitchFamily="34" charset="0"/>
              </a:rPr>
              <a:t>Parasız yatılılık veya bursluluk hakkından yararlanmak isteyen 8’inci sınıf öğrencilerinin başvuruları 2015 yılı PYBS kılavuzunda belirtilen tarihlerde öğrencinin öğrenim gördüğü okul müdürlükleri tarafından e-Okul sistemi üzerinden yapılacaktır. </a:t>
            </a:r>
          </a:p>
        </p:txBody>
      </p:sp>
    </p:spTree>
  </p:cSld>
  <p:clrMapOvr>
    <a:masterClrMapping/>
  </p:clrMapOvr>
  <p:transition spd="slow">
    <p:blinds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4579" name="Picture 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24580" name="Picture 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4581" name="TextBox 1"/>
          <p:cNvSpPr txBox="1">
            <a:spLocks noChangeArrowheads="1"/>
          </p:cNvSpPr>
          <p:nvPr/>
        </p:nvSpPr>
        <p:spPr bwMode="auto">
          <a:xfrm>
            <a:off x="469900" y="2549525"/>
            <a:ext cx="5110163" cy="950913"/>
          </a:xfrm>
          <a:prstGeom prst="rect">
            <a:avLst/>
          </a:prstGeom>
          <a:noFill/>
          <a:ln w="9525">
            <a:noFill/>
            <a:miter lim="800000"/>
            <a:headEnd/>
            <a:tailEnd/>
          </a:ln>
        </p:spPr>
        <p:txBody>
          <a:bodyPr lIns="0" tIns="0" rIns="0" bIns="28342">
            <a:spAutoFit/>
          </a:bodyPr>
          <a:lstStyle/>
          <a:p>
            <a:pPr eaLnBrk="1" hangingPunct="1"/>
            <a:r>
              <a:rPr lang="tr-TR" altLang="zh-CN" sz="6000" b="1">
                <a:solidFill>
                  <a:srgbClr val="FFFFFF"/>
                </a:solidFill>
                <a:cs typeface="Times New Roman" pitchFamily="18" charset="0"/>
              </a:rPr>
              <a:t>UYGULAMA</a:t>
            </a:r>
            <a:endParaRPr lang="en-US" altLang="zh-CN" sz="6000" b="1">
              <a:solidFill>
                <a:srgbClr val="FFFFFF"/>
              </a:solidFill>
              <a:cs typeface="Times New Roman" pitchFamily="18" charset="0"/>
            </a:endParaRPr>
          </a:p>
        </p:txBody>
      </p:sp>
    </p:spTree>
  </p:cSld>
  <p:clrMapOvr>
    <a:masterClrMapping/>
  </p:clrMapOvr>
  <p:transition spd="slow">
    <p:blinds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Tablo"/>
          <p:cNvGraphicFramePr>
            <a:graphicFrameLocks noGrp="1"/>
          </p:cNvGraphicFramePr>
          <p:nvPr/>
        </p:nvGraphicFramePr>
        <p:xfrm>
          <a:off x="-1" y="908719"/>
          <a:ext cx="9144002" cy="5949280"/>
        </p:xfrm>
        <a:graphic>
          <a:graphicData uri="http://schemas.openxmlformats.org/drawingml/2006/table">
            <a:tbl>
              <a:tblPr>
                <a:tableStyleId>{08FB837D-C827-4EFA-A057-4D05807E0F7C}</a:tableStyleId>
              </a:tblPr>
              <a:tblGrid>
                <a:gridCol w="1292059"/>
                <a:gridCol w="1324301"/>
                <a:gridCol w="1955641"/>
                <a:gridCol w="1791465"/>
                <a:gridCol w="2780536"/>
              </a:tblGrid>
              <a:tr h="697466">
                <a:tc gridSpan="5">
                  <a:txBody>
                    <a:bodyPr/>
                    <a:lstStyle/>
                    <a:p>
                      <a:pPr algn="ctr">
                        <a:lnSpc>
                          <a:spcPct val="115000"/>
                        </a:lnSpc>
                        <a:spcAft>
                          <a:spcPts val="0"/>
                        </a:spcAft>
                      </a:pPr>
                      <a:r>
                        <a:rPr lang="tr-TR" sz="2100" b="1" dirty="0"/>
                        <a:t>ORTAK SINAVLAR UYGULAMA TAKVİMİ</a:t>
                      </a:r>
                      <a:endParaRPr lang="tr-TR" sz="2100" b="1"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1698294">
                <a:tc>
                  <a:txBody>
                    <a:bodyPr/>
                    <a:lstStyle/>
                    <a:p>
                      <a:pPr algn="ctr">
                        <a:lnSpc>
                          <a:spcPct val="115000"/>
                        </a:lnSpc>
                        <a:spcAft>
                          <a:spcPts val="0"/>
                        </a:spcAft>
                      </a:pPr>
                      <a:r>
                        <a:rPr lang="tr-TR" sz="2100" b="1" dirty="0"/>
                        <a:t>Sınıf</a:t>
                      </a:r>
                      <a:endParaRPr lang="tr-TR" sz="2100" b="1"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0"/>
                        </a:spcAft>
                      </a:pPr>
                      <a:r>
                        <a:rPr lang="tr-TR" sz="2100" b="1" dirty="0"/>
                        <a:t>Dönem</a:t>
                      </a:r>
                      <a:endParaRPr lang="tr-TR" sz="2100" b="1"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0"/>
                        </a:spcAft>
                      </a:pPr>
                      <a:r>
                        <a:rPr lang="tr-TR" sz="2100" b="1" dirty="0"/>
                        <a:t>Sınav Tarihleri</a:t>
                      </a:r>
                      <a:endParaRPr lang="tr-TR" sz="2100" b="1"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0"/>
                        </a:spcAft>
                      </a:pPr>
                      <a:r>
                        <a:rPr lang="tr-TR" sz="2100" b="1" dirty="0"/>
                        <a:t>Mazeret Sınavı Tarihleri</a:t>
                      </a:r>
                      <a:endParaRPr lang="tr-TR" sz="2100" b="1"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0"/>
                        </a:spcAft>
                      </a:pPr>
                      <a:r>
                        <a:rPr lang="tr-TR" sz="2100" b="1" dirty="0"/>
                        <a:t>Sınav </a:t>
                      </a:r>
                      <a:endParaRPr lang="tr-TR" sz="2100" b="1" dirty="0" smtClean="0"/>
                    </a:p>
                    <a:p>
                      <a:pPr algn="ctr">
                        <a:lnSpc>
                          <a:spcPct val="115000"/>
                        </a:lnSpc>
                        <a:spcAft>
                          <a:spcPts val="0"/>
                        </a:spcAft>
                      </a:pPr>
                      <a:r>
                        <a:rPr lang="tr-TR" sz="2100" b="1" dirty="0" smtClean="0"/>
                        <a:t>Sonuçlarının </a:t>
                      </a:r>
                      <a:r>
                        <a:rPr lang="tr-TR" sz="2100" b="1" dirty="0"/>
                        <a:t>İlanı</a:t>
                      </a:r>
                      <a:endParaRPr lang="tr-TR" sz="2100" b="1"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r>
              <a:tr h="1885322">
                <a:tc>
                  <a:txBody>
                    <a:bodyPr/>
                    <a:lstStyle/>
                    <a:p>
                      <a:pPr algn="ctr">
                        <a:lnSpc>
                          <a:spcPct val="115000"/>
                        </a:lnSpc>
                        <a:spcAft>
                          <a:spcPts val="1000"/>
                        </a:spcAft>
                      </a:pPr>
                      <a:r>
                        <a:rPr lang="tr-TR" sz="2100" dirty="0" smtClean="0"/>
                        <a:t>8. </a:t>
                      </a:r>
                      <a:r>
                        <a:rPr lang="tr-TR" sz="2100" dirty="0"/>
                        <a:t>sınıf</a:t>
                      </a:r>
                      <a:endParaRPr lang="tr-TR" sz="210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1000"/>
                        </a:spcAft>
                      </a:pPr>
                      <a:r>
                        <a:rPr lang="tr-TR" sz="2100" dirty="0"/>
                        <a:t>I. Dönem</a:t>
                      </a:r>
                      <a:endParaRPr lang="tr-TR" sz="210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1000"/>
                        </a:spcAft>
                      </a:pPr>
                      <a:r>
                        <a:rPr lang="tr-TR" sz="2100" dirty="0" smtClean="0"/>
                        <a:t>    26-27 </a:t>
                      </a:r>
                      <a:r>
                        <a:rPr lang="tr-TR" sz="2100" dirty="0"/>
                        <a:t>Kasım 2014</a:t>
                      </a:r>
                      <a:endParaRPr lang="tr-TR" sz="210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1000"/>
                        </a:spcAft>
                      </a:pPr>
                      <a:r>
                        <a:rPr lang="tr-TR" sz="2100" b="0" dirty="0"/>
                        <a:t>13-14 Aralık 2014</a:t>
                      </a:r>
                      <a:endParaRPr lang="tr-TR" sz="2100" b="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1000"/>
                        </a:spcAft>
                      </a:pPr>
                      <a:r>
                        <a:rPr lang="tr-TR" sz="2100" dirty="0"/>
                        <a:t>Ocak 2015</a:t>
                      </a:r>
                      <a:endParaRPr lang="tr-TR" sz="210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r>
              <a:tr h="1668198">
                <a:tc>
                  <a:txBody>
                    <a:bodyPr/>
                    <a:lstStyle/>
                    <a:p>
                      <a:pPr algn="ctr">
                        <a:lnSpc>
                          <a:spcPct val="115000"/>
                        </a:lnSpc>
                        <a:spcAft>
                          <a:spcPts val="1000"/>
                        </a:spcAft>
                      </a:pPr>
                      <a:r>
                        <a:rPr lang="tr-TR" sz="2100" dirty="0" smtClean="0"/>
                        <a:t>8.sınıf</a:t>
                      </a:r>
                      <a:endParaRPr lang="tr-TR" sz="210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1000"/>
                        </a:spcAft>
                      </a:pPr>
                      <a:r>
                        <a:rPr lang="tr-TR" sz="2100" dirty="0"/>
                        <a:t>II. Dönem</a:t>
                      </a:r>
                      <a:endParaRPr lang="tr-TR" sz="210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marL="742950" lvl="1" indent="-285750" algn="l">
                        <a:lnSpc>
                          <a:spcPct val="115000"/>
                        </a:lnSpc>
                        <a:spcAft>
                          <a:spcPts val="1000"/>
                        </a:spcAft>
                        <a:buFont typeface="+mj-lt"/>
                        <a:buNone/>
                      </a:pPr>
                      <a:r>
                        <a:rPr lang="tr-TR" sz="2100" dirty="0" smtClean="0"/>
                        <a:t>29-30</a:t>
                      </a:r>
                      <a:r>
                        <a:rPr lang="tr-TR" sz="2100" baseline="0" dirty="0" smtClean="0"/>
                        <a:t> </a:t>
                      </a:r>
                      <a:r>
                        <a:rPr lang="tr-TR" sz="2100" dirty="0" smtClean="0"/>
                        <a:t>Nisan 2015</a:t>
                      </a:r>
                      <a:endParaRPr lang="tr-TR" sz="210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1000"/>
                        </a:spcAft>
                      </a:pPr>
                      <a:r>
                        <a:rPr lang="tr-TR" sz="2100" dirty="0"/>
                        <a:t>16-17 Mayıs </a:t>
                      </a:r>
                      <a:r>
                        <a:rPr lang="tr-TR" sz="2100" dirty="0" smtClean="0"/>
                        <a:t>2015</a:t>
                      </a:r>
                      <a:endParaRPr lang="tr-TR" sz="210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c>
                  <a:txBody>
                    <a:bodyPr/>
                    <a:lstStyle/>
                    <a:p>
                      <a:pPr algn="ctr">
                        <a:lnSpc>
                          <a:spcPct val="115000"/>
                        </a:lnSpc>
                        <a:spcAft>
                          <a:spcPts val="1000"/>
                        </a:spcAft>
                      </a:pPr>
                      <a:r>
                        <a:rPr lang="tr-TR" sz="2100" dirty="0"/>
                        <a:t>Haziran 2015</a:t>
                      </a:r>
                      <a:endParaRPr lang="tr-TR" sz="2100" dirty="0">
                        <a:latin typeface="Times New Roman" pitchFamily="18" charset="0"/>
                        <a:ea typeface="Calibri"/>
                        <a:cs typeface="Times New Roman" pitchFamily="18" charset="0"/>
                      </a:endParaRPr>
                    </a:p>
                  </a:txBody>
                  <a:tcPr marL="41476" marR="41476" marT="0" marB="0" anchor="ctr">
                    <a:cell3D prstMaterial="dkEdge">
                      <a:bevel/>
                      <a:lightRig rig="flood" dir="t"/>
                    </a:cell3D>
                  </a:tcPr>
                </a:tc>
              </a:tr>
            </a:tbl>
          </a:graphicData>
        </a:graphic>
      </p:graphicFrame>
    </p:spTree>
  </p:cSld>
  <p:clrMapOvr>
    <a:masterClrMapping/>
  </p:clrMapOvr>
  <p:transition spd="slow">
    <p:blinds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8194" name="Başlık 1"/>
          <p:cNvSpPr>
            <a:spLocks noGrp="1"/>
          </p:cNvSpPr>
          <p:nvPr>
            <p:ph type="title"/>
          </p:nvPr>
        </p:nvSpPr>
        <p:spPr>
          <a:xfrm>
            <a:off x="0" y="0"/>
            <a:ext cx="9144000" cy="908050"/>
          </a:xfrm>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en-US" altLang="zh-CN" sz="3200" b="1" smtClean="0">
              <a:solidFill>
                <a:srgbClr val="FFFFFF"/>
              </a:solidFill>
              <a:cs typeface="Times New Roman" pitchFamily="18" charset="0"/>
            </a:endParaRPr>
          </a:p>
        </p:txBody>
      </p:sp>
      <p:sp>
        <p:nvSpPr>
          <p:cNvPr id="8195" name="Slayt Numarası Yer Tutucusu 3"/>
          <p:cNvSpPr>
            <a:spLocks noGrp="1"/>
          </p:cNvSpPr>
          <p:nvPr>
            <p:ph type="sldNum" sz="quarter" idx="12"/>
          </p:nvPr>
        </p:nvSpPr>
        <p:spPr bwMode="auto">
          <a:noFill/>
          <a:ln>
            <a:miter lim="800000"/>
            <a:headEnd/>
            <a:tailEnd/>
          </a:ln>
        </p:spPr>
        <p:txBody>
          <a:bodyPr/>
          <a:lstStyle/>
          <a:p>
            <a:fld id="{B4FC268C-3BB3-4E1F-8AB5-D66D4A8954A3}" type="slidenum">
              <a:rPr lang="tr-TR" altLang="tr-TR"/>
              <a:pPr/>
              <a:t>2</a:t>
            </a:fld>
            <a:endParaRPr lang="tr-TR" altLang="tr-TR"/>
          </a:p>
        </p:txBody>
      </p:sp>
      <p:sp>
        <p:nvSpPr>
          <p:cNvPr id="7" name="Metin kutusu 6"/>
          <p:cNvSpPr txBox="1"/>
          <p:nvPr/>
        </p:nvSpPr>
        <p:spPr>
          <a:xfrm>
            <a:off x="395288" y="1125538"/>
            <a:ext cx="8353425" cy="5548312"/>
          </a:xfrm>
          <a:prstGeom prst="rect">
            <a:avLst/>
          </a:prstGeom>
          <a:noFill/>
        </p:spPr>
        <p:txBody>
          <a:bodyPr>
            <a:spAutoFit/>
          </a:bodyPr>
          <a:lstStyle/>
          <a:p>
            <a:pPr algn="just" eaLnBrk="1" hangingPunct="1">
              <a:lnSpc>
                <a:spcPts val="4300"/>
              </a:lnSpc>
              <a:defRPr/>
            </a:pP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Eğitimin</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doğasında</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var</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olan</a:t>
            </a:r>
            <a:r>
              <a:rPr lang="tr-TR" altLang="zh-CN" sz="3200" dirty="0">
                <a:solidFill>
                  <a:srgbClr val="231F20"/>
                </a:solidFill>
                <a:latin typeface="Calibri" pitchFamily="34" charset="0"/>
                <a:cs typeface="Times New Roman" pitchFamily="18" charset="0"/>
              </a:rPr>
              <a:t> </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değişim</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ve</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gelişime</a:t>
            </a: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paralel</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olarak</a:t>
            </a:r>
            <a:r>
              <a:rPr lang="en-US" altLang="zh-CN" sz="3200" dirty="0">
                <a:solidFill>
                  <a:srgbClr val="231F20"/>
                </a:solidFill>
                <a:latin typeface="Calibri" pitchFamily="34" charset="0"/>
                <a:cs typeface="Times New Roman" pitchFamily="18" charset="0"/>
              </a:rPr>
              <a:t>,</a:t>
            </a: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ortaöğretime</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geçiş</a:t>
            </a:r>
            <a:r>
              <a:rPr lang="tr-TR" altLang="zh-CN" sz="3200" dirty="0">
                <a:solidFill>
                  <a:srgbClr val="231F20"/>
                </a:solidFill>
                <a:latin typeface="Calibri" pitchFamily="34" charset="0"/>
                <a:cs typeface="Times New Roman" pitchFamily="18" charset="0"/>
              </a:rPr>
              <a:t>e dair yeni uygulamanın </a:t>
            </a:r>
            <a:r>
              <a:rPr lang="en-US" altLang="zh-CN" sz="3200" dirty="0" err="1">
                <a:solidFill>
                  <a:srgbClr val="231F20"/>
                </a:solidFill>
                <a:latin typeface="Calibri" pitchFamily="34" charset="0"/>
                <a:cs typeface="Times New Roman" pitchFamily="18" charset="0"/>
              </a:rPr>
              <a:t>işlevsel,sürdürülebilir</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ve</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esnek</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bir</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nitelik</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göstermesi</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büyük</a:t>
            </a: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önem</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taşımaktadır</a:t>
            </a:r>
            <a:r>
              <a:rPr lang="en-US" altLang="zh-CN" sz="3200" dirty="0">
                <a:solidFill>
                  <a:srgbClr val="231F20"/>
                </a:solidFill>
                <a:latin typeface="Calibri" pitchFamily="34" charset="0"/>
                <a:cs typeface="Times New Roman" pitchFamily="18" charset="0"/>
              </a:rPr>
              <a:t>.</a:t>
            </a:r>
          </a:p>
          <a:p>
            <a:pPr marL="342900" indent="-342900" algn="just" eaLnBrk="1" hangingPunct="1">
              <a:defRPr/>
            </a:pPr>
            <a:endParaRPr lang="tr-TR" sz="3200" dirty="0">
              <a:latin typeface="Calibri" pitchFamily="34" charset="0"/>
              <a:cs typeface="Times New Roman" pitchFamily="18" charset="0"/>
            </a:endParaRPr>
          </a:p>
          <a:p>
            <a:pPr algn="just" eaLnBrk="1" hangingPunct="1">
              <a:lnSpc>
                <a:spcPts val="4300"/>
              </a:lnSpc>
              <a:defRPr/>
            </a:pPr>
            <a:r>
              <a:rPr lang="tr-TR" altLang="zh-CN" sz="3200" dirty="0">
                <a:solidFill>
                  <a:srgbClr val="231F20"/>
                </a:solidFill>
                <a:latin typeface="Calibri" pitchFamily="34" charset="0"/>
                <a:cs typeface="Times New Roman" pitchFamily="18" charset="0"/>
              </a:rPr>
              <a:t>	</a:t>
            </a:r>
            <a:r>
              <a:rPr lang="en-US" altLang="zh-CN" sz="3200" dirty="0">
                <a:solidFill>
                  <a:srgbClr val="231F20"/>
                </a:solidFill>
                <a:latin typeface="Calibri" pitchFamily="34" charset="0"/>
                <a:cs typeface="Times New Roman" pitchFamily="18" charset="0"/>
              </a:rPr>
              <a:t>Bu</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çerçevede</a:t>
            </a:r>
            <a:r>
              <a:rPr lang="en-US" altLang="zh-CN" sz="3200" dirty="0">
                <a:solidFill>
                  <a:srgbClr val="231F20"/>
                </a:solidFill>
                <a:latin typeface="Calibri" pitchFamily="34" charset="0"/>
                <a:cs typeface="Times New Roman" pitchFamily="18" charset="0"/>
              </a:rPr>
              <a:t>,</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öğrenci</a:t>
            </a:r>
            <a:r>
              <a:rPr lang="en-US" altLang="zh-CN" sz="3200" dirty="0">
                <a:solidFill>
                  <a:srgbClr val="231F20"/>
                </a:solidFill>
                <a:latin typeface="Calibri" pitchFamily="34" charset="0"/>
                <a:cs typeface="Times New Roman" pitchFamily="18" charset="0"/>
              </a:rPr>
              <a:t>,</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öğretmen</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ve</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okul</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arasındaki</a:t>
            </a: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ilişkiyi</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güçlendirmeyi</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hedefleyen</a:t>
            </a:r>
            <a:r>
              <a:rPr lang="tr-TR" altLang="zh-CN" sz="3200" dirty="0">
                <a:solidFill>
                  <a:srgbClr val="231F20"/>
                </a:solidFill>
                <a:latin typeface="Calibri" pitchFamily="34" charset="0"/>
                <a:cs typeface="Times New Roman" pitchFamily="18" charset="0"/>
              </a:rPr>
              <a:t> </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eğitim</a:t>
            </a:r>
            <a:r>
              <a:rPr lang="en-US" altLang="zh-CN" sz="3200" dirty="0">
                <a:latin typeface="Calibri" pitchFamily="34" charset="0"/>
                <a:cs typeface="Times New Roman" pitchFamily="18" charset="0"/>
              </a:rPr>
              <a:t> </a:t>
            </a:r>
            <a:r>
              <a:rPr lang="tr-TR"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politikamızın</a:t>
            </a:r>
            <a:r>
              <a:rPr lang="tr-TR" altLang="zh-CN" sz="3200" dirty="0">
                <a:solidFill>
                  <a:srgbClr val="231F20"/>
                </a:solidFill>
                <a:latin typeface="Calibri" pitchFamily="34" charset="0"/>
                <a:cs typeface="Times New Roman" pitchFamily="18" charset="0"/>
              </a:rPr>
              <a:t>  g</a:t>
            </a:r>
            <a:r>
              <a:rPr lang="en-US" altLang="zh-CN" sz="3200" dirty="0" err="1">
                <a:solidFill>
                  <a:srgbClr val="231F20"/>
                </a:solidFill>
                <a:latin typeface="Calibri" pitchFamily="34" charset="0"/>
                <a:cs typeface="Times New Roman" pitchFamily="18" charset="0"/>
              </a:rPr>
              <a:t>ereği</a:t>
            </a: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olarak</a:t>
            </a:r>
            <a:r>
              <a:rPr lang="en-US" altLang="zh-CN" sz="3200" dirty="0">
                <a:solidFill>
                  <a:srgbClr val="231F20"/>
                </a:solidFill>
                <a:latin typeface="Calibri" pitchFamily="34" charset="0"/>
                <a:cs typeface="Times New Roman" pitchFamily="18" charset="0"/>
              </a:rPr>
              <a:t>,</a:t>
            </a: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ortaöğretime</a:t>
            </a: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geçiş</a:t>
            </a:r>
            <a:r>
              <a:rPr lang="tr-TR" altLang="zh-CN" sz="3200" dirty="0">
                <a:solidFill>
                  <a:srgbClr val="231F20"/>
                </a:solidFill>
                <a:latin typeface="Calibri" pitchFamily="34" charset="0"/>
                <a:cs typeface="Times New Roman" pitchFamily="18" charset="0"/>
              </a:rPr>
              <a:t> uygulaması </a:t>
            </a:r>
            <a:r>
              <a:rPr lang="en-US" altLang="zh-CN" sz="3200" dirty="0" err="1">
                <a:solidFill>
                  <a:srgbClr val="231F20"/>
                </a:solidFill>
                <a:latin typeface="Calibri" pitchFamily="34" charset="0"/>
                <a:cs typeface="Times New Roman" pitchFamily="18" charset="0"/>
              </a:rPr>
              <a:t>güncellenmiştir</a:t>
            </a:r>
            <a:r>
              <a:rPr lang="en-US" altLang="zh-CN" sz="3200" dirty="0">
                <a:solidFill>
                  <a:srgbClr val="231F20"/>
                </a:solidFill>
                <a:latin typeface="Calibri" pitchFamily="34" charset="0"/>
                <a:cs typeface="Times New Roman" pitchFamily="18" charset="0"/>
              </a:rPr>
              <a:t>.</a:t>
            </a:r>
            <a:endParaRPr lang="tr-TR" sz="3200" dirty="0">
              <a:latin typeface="Calibri" pitchFamily="34" charset="0"/>
              <a:cs typeface="Times New Roman" pitchFamily="18" charset="0"/>
            </a:endParaRPr>
          </a:p>
        </p:txBody>
      </p:sp>
    </p:spTree>
  </p:cSld>
  <p:clrMapOvr>
    <a:masterClrMapping/>
  </p:clrMapOvr>
  <p:transition spd="slow">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6627" name="Slayt Numarası Yer Tutucusu 3"/>
          <p:cNvSpPr>
            <a:spLocks noGrp="1"/>
          </p:cNvSpPr>
          <p:nvPr>
            <p:ph type="sldNum" sz="quarter" idx="12"/>
          </p:nvPr>
        </p:nvSpPr>
        <p:spPr bwMode="auto">
          <a:noFill/>
          <a:ln>
            <a:miter lim="800000"/>
            <a:headEnd/>
            <a:tailEnd/>
          </a:ln>
        </p:spPr>
        <p:txBody>
          <a:bodyPr/>
          <a:lstStyle/>
          <a:p>
            <a:fld id="{9F786AB4-0E99-450A-BB86-57184DA0B844}" type="slidenum">
              <a:rPr lang="tr-TR" altLang="tr-TR"/>
              <a:pPr/>
              <a:t>20</a:t>
            </a:fld>
            <a:endParaRPr lang="tr-TR" altLang="tr-TR"/>
          </a:p>
        </p:txBody>
      </p:sp>
      <p:sp>
        <p:nvSpPr>
          <p:cNvPr id="26628" name="TextBox 1"/>
          <p:cNvSpPr>
            <a:spLocks noGrp="1"/>
          </p:cNvSpPr>
          <p:nvPr>
            <p:ph idx="1"/>
          </p:nvPr>
        </p:nvSpPr>
        <p:spPr>
          <a:xfrm>
            <a:off x="539750" y="1196975"/>
            <a:ext cx="7993063" cy="3492500"/>
          </a:xfrm>
        </p:spPr>
        <p:txBody>
          <a:bodyPr lIns="0" tIns="0" rIns="0">
            <a:spAutoFit/>
          </a:bodyPr>
          <a:lstStyle/>
          <a:p>
            <a:pPr algn="just">
              <a:buFont typeface="Wingdings" pitchFamily="2" charset="2"/>
              <a:buChar char="Ø"/>
            </a:pPr>
            <a:r>
              <a:rPr lang="tr-TR" altLang="tr-TR" smtClean="0"/>
              <a:t>Ortak sınavlar, tüm ülke genelinde olağanüstü haller dışında öğrencilerin öğrenim gördükleri okullarla, yurt dışında; KKTC ve Bakanlığımıza bağlı okulların bulunduğu, sınav yapılması uygun görülen merkezlerde </a:t>
            </a:r>
            <a:r>
              <a:rPr lang="tr-TR" altLang="tr-TR" u="sng" smtClean="0"/>
              <a:t>Türkiye saatiyle</a:t>
            </a:r>
            <a:r>
              <a:rPr lang="tr-TR" altLang="tr-TR" smtClean="0"/>
              <a:t> 09.00, 10.10 ve 11.20</a:t>
            </a:r>
            <a:r>
              <a:rPr lang="ja-JP" altLang="tr-TR" smtClean="0"/>
              <a:t>’</a:t>
            </a:r>
            <a:r>
              <a:rPr lang="tr-TR" altLang="ja-JP" smtClean="0"/>
              <a:t>d</a:t>
            </a:r>
            <a:r>
              <a:rPr lang="tr-TR" altLang="tr-TR" smtClean="0"/>
              <a:t>e başlayacak ve aynı anda yapılacaktır. </a:t>
            </a:r>
          </a:p>
        </p:txBody>
      </p:sp>
    </p:spTree>
  </p:cSld>
  <p:clrMapOvr>
    <a:masterClrMapping/>
  </p:clrMapOvr>
  <p:transition spd="slow">
    <p:blinds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7651" name="Slayt Numarası Yer Tutucusu 3"/>
          <p:cNvSpPr>
            <a:spLocks noGrp="1"/>
          </p:cNvSpPr>
          <p:nvPr>
            <p:ph type="sldNum" sz="quarter" idx="12"/>
          </p:nvPr>
        </p:nvSpPr>
        <p:spPr bwMode="auto">
          <a:noFill/>
          <a:ln>
            <a:miter lim="800000"/>
            <a:headEnd/>
            <a:tailEnd/>
          </a:ln>
        </p:spPr>
        <p:txBody>
          <a:bodyPr/>
          <a:lstStyle/>
          <a:p>
            <a:fld id="{E2540D56-14C9-4755-A8BD-31271A3DF886}" type="slidenum">
              <a:rPr lang="tr-TR" altLang="tr-TR"/>
              <a:pPr/>
              <a:t>21</a:t>
            </a:fld>
            <a:endParaRPr lang="tr-TR" altLang="tr-TR"/>
          </a:p>
        </p:txBody>
      </p:sp>
      <p:sp>
        <p:nvSpPr>
          <p:cNvPr id="27652" name="TextBox 1"/>
          <p:cNvSpPr>
            <a:spLocks noGrp="1"/>
          </p:cNvSpPr>
          <p:nvPr>
            <p:ph idx="1"/>
          </p:nvPr>
        </p:nvSpPr>
        <p:spPr>
          <a:xfrm>
            <a:off x="539750" y="1100138"/>
            <a:ext cx="8135938" cy="5757862"/>
          </a:xfrm>
        </p:spPr>
        <p:txBody>
          <a:bodyPr lIns="0" tIns="0" rIns="0">
            <a:spAutoFit/>
          </a:bodyPr>
          <a:lstStyle/>
          <a:p>
            <a:pPr algn="just">
              <a:buFont typeface="Wingdings" pitchFamily="2" charset="2"/>
              <a:buChar char="Ø"/>
            </a:pPr>
            <a:r>
              <a:rPr lang="tr-TR" altLang="tr-TR" smtClean="0">
                <a:ea typeface="Book Antiqua" pitchFamily="18" charset="0"/>
                <a:cs typeface="Book Antiqua" pitchFamily="18" charset="0"/>
              </a:rPr>
              <a:t>Parasız yatılılık ve bursluluk hakkından yararlanmak isteyen     8’inci sınıf öğrencileri ayrıca PYBS’ye girmeyecek, ortaöğretime yerleştirmeye esas puan değerleri ile değerlendirilecektir.</a:t>
            </a:r>
          </a:p>
          <a:p>
            <a:pPr algn="just">
              <a:buFont typeface="Wingdings" pitchFamily="2" charset="2"/>
              <a:buChar char="Ø"/>
            </a:pPr>
            <a:endParaRPr lang="tr-TR" altLang="tr-TR" smtClean="0">
              <a:ea typeface="Book Antiqua" pitchFamily="18" charset="0"/>
              <a:cs typeface="Book Antiqua" pitchFamily="18" charset="0"/>
            </a:endParaRPr>
          </a:p>
          <a:p>
            <a:pPr>
              <a:buFont typeface="Wingdings" pitchFamily="2" charset="2"/>
              <a:buChar char="Ø"/>
            </a:pPr>
            <a:r>
              <a:rPr lang="tr-TR" altLang="tr-TR" smtClean="0"/>
              <a:t>Öğrenciler, ortak sınavlar e- kılavuzuna </a:t>
            </a:r>
            <a:r>
              <a:rPr lang="tr-TR" altLang="tr-TR" u="sng" smtClean="0">
                <a:hlinkClick r:id="rId2"/>
              </a:rPr>
              <a:t>http://www.meb.gov.tr</a:t>
            </a:r>
            <a:r>
              <a:rPr lang="tr-TR" altLang="tr-TR" smtClean="0"/>
              <a:t> ve </a:t>
            </a:r>
            <a:r>
              <a:rPr lang="tr-TR" altLang="tr-TR" u="sng" smtClean="0">
                <a:hlinkClick r:id="rId3"/>
              </a:rPr>
              <a:t>http://oges.meb.gov.tr</a:t>
            </a:r>
            <a:r>
              <a:rPr lang="tr-TR" altLang="tr-TR" smtClean="0"/>
              <a:t>  internet adreslerinden ulaşabileceklerdir.</a:t>
            </a:r>
          </a:p>
          <a:p>
            <a:pPr algn="just"/>
            <a:endParaRPr lang="tr-TR" altLang="tr-TR" smtClean="0"/>
          </a:p>
        </p:txBody>
      </p:sp>
    </p:spTree>
  </p:cSld>
  <p:clrMapOvr>
    <a:masterClrMapping/>
  </p:clrMapOvr>
  <p:transition spd="slow">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28675" name="3 Slayt Numarası Yer Tutucusu"/>
          <p:cNvSpPr>
            <a:spLocks noGrp="1"/>
          </p:cNvSpPr>
          <p:nvPr>
            <p:ph type="sldNum" sz="quarter" idx="12"/>
          </p:nvPr>
        </p:nvSpPr>
        <p:spPr bwMode="auto">
          <a:noFill/>
          <a:ln>
            <a:miter lim="800000"/>
            <a:headEnd/>
            <a:tailEnd/>
          </a:ln>
        </p:spPr>
        <p:txBody>
          <a:bodyPr/>
          <a:lstStyle/>
          <a:p>
            <a:fld id="{3BE1D403-7F5A-42D6-94C4-EF4318B2F433}" type="slidenum">
              <a:rPr lang="tr-TR" altLang="tr-TR"/>
              <a:pPr/>
              <a:t>22</a:t>
            </a:fld>
            <a:endParaRPr lang="tr-TR" altLang="tr-TR"/>
          </a:p>
        </p:txBody>
      </p:sp>
      <p:sp>
        <p:nvSpPr>
          <p:cNvPr id="28676" name="5 Dikdörtgen"/>
          <p:cNvSpPr>
            <a:spLocks noChangeArrowheads="1"/>
          </p:cNvSpPr>
          <p:nvPr/>
        </p:nvSpPr>
        <p:spPr bwMode="auto">
          <a:xfrm>
            <a:off x="1547813" y="1412875"/>
            <a:ext cx="6378575" cy="709613"/>
          </a:xfrm>
          <a:prstGeom prst="rect">
            <a:avLst/>
          </a:prstGeom>
          <a:noFill/>
          <a:ln w="9525">
            <a:noFill/>
            <a:miter lim="800000"/>
            <a:headEnd/>
            <a:tailEnd/>
          </a:ln>
        </p:spPr>
        <p:txBody>
          <a:bodyPr wrap="none">
            <a:spAutoFit/>
          </a:bodyPr>
          <a:lstStyle/>
          <a:p>
            <a:pPr eaLnBrk="1" hangingPunct="1">
              <a:lnSpc>
                <a:spcPts val="5300"/>
              </a:lnSpc>
              <a:tabLst>
                <a:tab pos="1930400" algn="l"/>
              </a:tabLst>
            </a:pPr>
            <a:r>
              <a:rPr lang="en-US" altLang="zh-CN" sz="3200" b="1">
                <a:solidFill>
                  <a:srgbClr val="4F4C4D"/>
                </a:solidFill>
                <a:latin typeface="Calibri" pitchFamily="34" charset="0"/>
                <a:cs typeface="PT Sans"/>
              </a:rPr>
              <a:t>Ortak</a:t>
            </a:r>
            <a:r>
              <a:rPr lang="en-US" altLang="zh-CN" sz="3200">
                <a:latin typeface="Calibri" pitchFamily="34" charset="0"/>
                <a:cs typeface="Times New Roman" pitchFamily="18" charset="0"/>
              </a:rPr>
              <a:t> </a:t>
            </a:r>
            <a:r>
              <a:rPr lang="tr-TR" altLang="zh-CN" sz="3200" b="1">
                <a:solidFill>
                  <a:srgbClr val="4F4C4D"/>
                </a:solidFill>
                <a:latin typeface="Calibri" pitchFamily="34" charset="0"/>
                <a:cs typeface="PT Sans"/>
              </a:rPr>
              <a:t>Sınavlar</a:t>
            </a:r>
            <a:r>
              <a:rPr lang="en-US" altLang="zh-CN" sz="3200">
                <a:latin typeface="Calibri" pitchFamily="34" charset="0"/>
                <a:cs typeface="Times New Roman" pitchFamily="18" charset="0"/>
              </a:rPr>
              <a:t> </a:t>
            </a:r>
            <a:r>
              <a:rPr lang="en-US" altLang="zh-CN" sz="3200" b="1">
                <a:solidFill>
                  <a:srgbClr val="4F4C4D"/>
                </a:solidFill>
                <a:latin typeface="Calibri" pitchFamily="34" charset="0"/>
                <a:cs typeface="PT Sans"/>
              </a:rPr>
              <a:t>Kapsamındaki</a:t>
            </a:r>
            <a:r>
              <a:rPr lang="en-US" altLang="zh-CN" sz="3200">
                <a:latin typeface="Calibri" pitchFamily="34" charset="0"/>
                <a:cs typeface="Times New Roman" pitchFamily="18" charset="0"/>
              </a:rPr>
              <a:t> </a:t>
            </a:r>
            <a:r>
              <a:rPr lang="en-US" altLang="zh-CN" sz="3200" b="1">
                <a:solidFill>
                  <a:srgbClr val="4F4C4D"/>
                </a:solidFill>
                <a:latin typeface="Calibri" pitchFamily="34" charset="0"/>
                <a:cs typeface="PT Sans"/>
              </a:rPr>
              <a:t>Dersler</a:t>
            </a:r>
          </a:p>
        </p:txBody>
      </p:sp>
      <p:pic>
        <p:nvPicPr>
          <p:cNvPr id="28677" name="Picture 5"/>
          <p:cNvPicPr>
            <a:picLocks noChangeAspect="1" noChangeArrowheads="1"/>
          </p:cNvPicPr>
          <p:nvPr/>
        </p:nvPicPr>
        <p:blipFill>
          <a:blip r:embed="rId2" cstate="print"/>
          <a:srcRect/>
          <a:stretch>
            <a:fillRect/>
          </a:stretch>
        </p:blipFill>
        <p:spPr bwMode="auto">
          <a:xfrm>
            <a:off x="827088" y="2349500"/>
            <a:ext cx="7778750" cy="2587625"/>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29699" name="3 Slayt Numarası Yer Tutucusu"/>
          <p:cNvSpPr>
            <a:spLocks noGrp="1"/>
          </p:cNvSpPr>
          <p:nvPr>
            <p:ph type="sldNum" sz="quarter" idx="12"/>
          </p:nvPr>
        </p:nvSpPr>
        <p:spPr bwMode="auto">
          <a:noFill/>
          <a:ln>
            <a:miter lim="800000"/>
            <a:headEnd/>
            <a:tailEnd/>
          </a:ln>
        </p:spPr>
        <p:txBody>
          <a:bodyPr/>
          <a:lstStyle/>
          <a:p>
            <a:fld id="{7BD424B2-5DDB-4D1C-B4A3-2ED1ABCC0387}" type="slidenum">
              <a:rPr lang="tr-TR" altLang="tr-TR"/>
              <a:pPr/>
              <a:t>23</a:t>
            </a:fld>
            <a:endParaRPr lang="tr-TR" altLang="tr-TR"/>
          </a:p>
        </p:txBody>
      </p:sp>
      <p:sp>
        <p:nvSpPr>
          <p:cNvPr id="29700" name="2 İçerik Yer Tutucusu"/>
          <p:cNvSpPr>
            <a:spLocks noGrp="1"/>
          </p:cNvSpPr>
          <p:nvPr>
            <p:ph idx="1"/>
          </p:nvPr>
        </p:nvSpPr>
        <p:spPr>
          <a:xfrm>
            <a:off x="250825" y="1125538"/>
            <a:ext cx="8569325" cy="5327650"/>
          </a:xfrm>
        </p:spPr>
        <p:txBody>
          <a:bodyPr/>
          <a:lstStyle/>
          <a:p>
            <a:pPr algn="just">
              <a:buFont typeface="Wingdings" pitchFamily="2" charset="2"/>
              <a:buChar char="Ø"/>
            </a:pPr>
            <a:r>
              <a:rPr lang="tr-TR" altLang="tr-TR" smtClean="0"/>
              <a:t>Ortak sınavlarda, okullarımızda yabancı dil olarak okutulan İngilizce, Almanca, İtalyanca ve Fransızca derslerinden soru sorulacaktır. </a:t>
            </a:r>
          </a:p>
          <a:p>
            <a:pPr algn="just">
              <a:buFont typeface="Wingdings" pitchFamily="2" charset="2"/>
              <a:buChar char="Ø"/>
            </a:pPr>
            <a:r>
              <a:rPr lang="tr-TR" altLang="tr-TR" smtClean="0"/>
              <a:t>Din Kültürü ve Ahlak Bilgisi dersi Talim ve Terbiye Kurulunun belirlediği temel dersler arasında bulunmakla beraber, Anayasada da zorunlu ders olarak yer almaktadır. Bu dersi almayan öğrenciler Din Kültürü ve Ahlâk Bilgisi dersinden ortak sınavlarda muaf olacaktır. Bu öğrencilerin yerleştirmeye esas olacak puanı üzerinde 5 temel dersin etkisi olacaktır. </a:t>
            </a:r>
          </a:p>
        </p:txBody>
      </p:sp>
    </p:spTree>
  </p:cSld>
  <p:clrMapOvr>
    <a:masterClrMapping/>
  </p:clrMapOvr>
  <p:transition spd="slow">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0723" name="3 Slayt Numarası Yer Tutucusu"/>
          <p:cNvSpPr>
            <a:spLocks noGrp="1"/>
          </p:cNvSpPr>
          <p:nvPr>
            <p:ph type="sldNum" sz="quarter" idx="12"/>
          </p:nvPr>
        </p:nvSpPr>
        <p:spPr bwMode="auto">
          <a:noFill/>
          <a:ln>
            <a:miter lim="800000"/>
            <a:headEnd/>
            <a:tailEnd/>
          </a:ln>
        </p:spPr>
        <p:txBody>
          <a:bodyPr/>
          <a:lstStyle/>
          <a:p>
            <a:fld id="{A5AF4F7C-CD58-4EDE-9345-307F01EF5B54}" type="slidenum">
              <a:rPr lang="tr-TR" altLang="tr-TR"/>
              <a:pPr/>
              <a:t>24</a:t>
            </a:fld>
            <a:endParaRPr lang="tr-TR" altLang="tr-TR"/>
          </a:p>
        </p:txBody>
      </p:sp>
      <p:sp>
        <p:nvSpPr>
          <p:cNvPr id="30724" name="5 İçerik Yer Tutucusu"/>
          <p:cNvSpPr>
            <a:spLocks noGrp="1"/>
          </p:cNvSpPr>
          <p:nvPr>
            <p:ph idx="1"/>
          </p:nvPr>
        </p:nvSpPr>
        <p:spPr>
          <a:xfrm>
            <a:off x="395288" y="1412875"/>
            <a:ext cx="8748712" cy="4525963"/>
          </a:xfrm>
        </p:spPr>
        <p:txBody>
          <a:bodyPr/>
          <a:lstStyle/>
          <a:p>
            <a:pPr>
              <a:buFont typeface="Wingdings" pitchFamily="2" charset="2"/>
              <a:buChar char="Ø"/>
            </a:pPr>
            <a:r>
              <a:rPr lang="tr-TR" altLang="tr-TR" smtClean="0"/>
              <a:t>Ortak sınavlar, her dönem iki yazılısı olan derslerden birincisi, üç yazılısı olan derslerden ise ikincisi olmak üzere, akademik takvime göre işlenen müfredatı kapsayacak şekilde yapılacaktır.</a:t>
            </a:r>
          </a:p>
          <a:p>
            <a:pPr>
              <a:buFont typeface="Arial" pitchFamily="34" charset="0"/>
              <a:buNone/>
            </a:pPr>
            <a:endParaRPr lang="tr-TR" altLang="tr-TR" smtClean="0"/>
          </a:p>
        </p:txBody>
      </p:sp>
      <p:pic>
        <p:nvPicPr>
          <p:cNvPr id="30725" name="6 Resim"/>
          <p:cNvPicPr>
            <a:picLocks noChangeAspect="1" noChangeArrowheads="1"/>
          </p:cNvPicPr>
          <p:nvPr/>
        </p:nvPicPr>
        <p:blipFill>
          <a:blip r:embed="rId2" cstate="print"/>
          <a:srcRect/>
          <a:stretch>
            <a:fillRect/>
          </a:stretch>
        </p:blipFill>
        <p:spPr bwMode="auto">
          <a:xfrm>
            <a:off x="1692275" y="3644900"/>
            <a:ext cx="5400675" cy="2184400"/>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1747" name="3 Slayt Numarası Yer Tutucusu"/>
          <p:cNvSpPr>
            <a:spLocks noGrp="1"/>
          </p:cNvSpPr>
          <p:nvPr>
            <p:ph type="sldNum" sz="quarter" idx="12"/>
          </p:nvPr>
        </p:nvSpPr>
        <p:spPr bwMode="auto">
          <a:noFill/>
          <a:ln>
            <a:miter lim="800000"/>
            <a:headEnd/>
            <a:tailEnd/>
          </a:ln>
        </p:spPr>
        <p:txBody>
          <a:bodyPr/>
          <a:lstStyle/>
          <a:p>
            <a:fld id="{CBB59A4D-ECE6-49A1-BB5F-66BACB7A180E}" type="slidenum">
              <a:rPr lang="tr-TR" altLang="tr-TR"/>
              <a:pPr/>
              <a:t>25</a:t>
            </a:fld>
            <a:endParaRPr lang="tr-TR" altLang="tr-TR"/>
          </a:p>
        </p:txBody>
      </p:sp>
      <p:sp>
        <p:nvSpPr>
          <p:cNvPr id="9" name="TextBox 1"/>
          <p:cNvSpPr txBox="1">
            <a:spLocks/>
          </p:cNvSpPr>
          <p:nvPr/>
        </p:nvSpPr>
        <p:spPr bwMode="auto">
          <a:xfrm>
            <a:off x="611188" y="992188"/>
            <a:ext cx="7705725" cy="2260600"/>
          </a:xfrm>
          <a:prstGeom prst="rect">
            <a:avLst/>
          </a:prstGeom>
          <a:noFill/>
          <a:ln w="9525">
            <a:noFill/>
            <a:miter lim="800000"/>
            <a:headEnd/>
            <a:tailEnd/>
          </a:ln>
        </p:spPr>
        <p:txBody>
          <a:bodyPr lIns="0" tIns="0" rIns="0" anchor="ctr">
            <a:spAutoFit/>
          </a:bodyPr>
          <a:lstStyle/>
          <a:p>
            <a:pPr>
              <a:lnSpc>
                <a:spcPct val="150000"/>
              </a:lnSpc>
              <a:defRPr/>
            </a:pPr>
            <a:r>
              <a:rPr lang="en-US" altLang="zh-CN" sz="3200" dirty="0">
                <a:solidFill>
                  <a:srgbClr val="231F20"/>
                </a:solidFill>
                <a:latin typeface="Calibri" pitchFamily="34" charset="0"/>
                <a:ea typeface="+mj-ea"/>
                <a:cs typeface="PT Sans" pitchFamily="18" charset="0"/>
              </a:rPr>
              <a:t>Ortak</a:t>
            </a:r>
            <a:r>
              <a:rPr lang="en-US" altLang="zh-CN" sz="3200" dirty="0">
                <a:solidFill>
                  <a:schemeClr val="bg1"/>
                </a:solidFill>
                <a:latin typeface="Calibri" pitchFamily="34" charset="0"/>
                <a:ea typeface="+mj-ea"/>
                <a:cs typeface="Times New Roman" pitchFamily="18" charset="0"/>
              </a:rPr>
              <a:t> </a:t>
            </a:r>
            <a:r>
              <a:rPr lang="tr-TR" altLang="zh-CN" sz="3200" dirty="0">
                <a:solidFill>
                  <a:srgbClr val="231F20"/>
                </a:solidFill>
                <a:latin typeface="Calibri" pitchFamily="34" charset="0"/>
                <a:ea typeface="+mj-ea"/>
                <a:cs typeface="PT Sans" pitchFamily="18" charset="0"/>
              </a:rPr>
              <a:t>sınavlar</a:t>
            </a:r>
            <a:r>
              <a:rPr lang="en-US" altLang="zh-CN" sz="3200" dirty="0">
                <a:solidFill>
                  <a:schemeClr val="bg1"/>
                </a:solidFill>
                <a:latin typeface="Calibri" pitchFamily="34" charset="0"/>
                <a:ea typeface="+mj-ea"/>
                <a:cs typeface="Times New Roman" pitchFamily="18" charset="0"/>
              </a:rPr>
              <a:t> </a:t>
            </a:r>
            <a:r>
              <a:rPr lang="en-US" altLang="zh-CN" sz="3200" dirty="0">
                <a:solidFill>
                  <a:srgbClr val="231F20"/>
                </a:solidFill>
                <a:latin typeface="Calibri" pitchFamily="34" charset="0"/>
                <a:ea typeface="+mj-ea"/>
                <a:cs typeface="PT Sans" pitchFamily="18" charset="0"/>
              </a:rPr>
              <a:t>her</a:t>
            </a:r>
            <a:r>
              <a:rPr lang="en-US" altLang="zh-CN" sz="3200" dirty="0">
                <a:solidFill>
                  <a:schemeClr val="bg1"/>
                </a:solidFill>
                <a:latin typeface="Calibri" pitchFamily="34" charset="0"/>
                <a:ea typeface="+mj-ea"/>
                <a:cs typeface="Times New Roman" pitchFamily="18" charset="0"/>
              </a:rPr>
              <a:t> </a:t>
            </a:r>
            <a:r>
              <a:rPr lang="en-US" altLang="zh-CN" sz="3200" dirty="0" err="1">
                <a:solidFill>
                  <a:srgbClr val="231F20"/>
                </a:solidFill>
                <a:latin typeface="Calibri" pitchFamily="34" charset="0"/>
                <a:ea typeface="+mj-ea"/>
                <a:cs typeface="PT Sans" pitchFamily="18" charset="0"/>
              </a:rPr>
              <a:t>dönem</a:t>
            </a:r>
            <a:r>
              <a:rPr lang="en-US" altLang="zh-CN" sz="3200" dirty="0">
                <a:solidFill>
                  <a:schemeClr val="bg1"/>
                </a:solidFill>
                <a:latin typeface="Calibri" pitchFamily="34" charset="0"/>
                <a:ea typeface="+mj-ea"/>
                <a:cs typeface="Times New Roman" pitchFamily="18" charset="0"/>
              </a:rPr>
              <a:t> </a:t>
            </a:r>
            <a:r>
              <a:rPr lang="en-US" altLang="zh-CN" sz="3200" dirty="0" err="1">
                <a:solidFill>
                  <a:srgbClr val="231F20"/>
                </a:solidFill>
                <a:latin typeface="Calibri" pitchFamily="34" charset="0"/>
                <a:ea typeface="+mj-ea"/>
                <a:cs typeface="PT Sans" pitchFamily="18" charset="0"/>
              </a:rPr>
              <a:t>iki</a:t>
            </a:r>
            <a:r>
              <a:rPr lang="en-US" altLang="zh-CN" sz="3200" dirty="0">
                <a:solidFill>
                  <a:schemeClr val="bg1"/>
                </a:solidFill>
                <a:latin typeface="Calibri" pitchFamily="34" charset="0"/>
                <a:ea typeface="+mj-ea"/>
                <a:cs typeface="Times New Roman" pitchFamily="18" charset="0"/>
              </a:rPr>
              <a:t> </a:t>
            </a:r>
            <a:r>
              <a:rPr lang="en-US" altLang="zh-CN" sz="3200" dirty="0" err="1">
                <a:solidFill>
                  <a:srgbClr val="231F20"/>
                </a:solidFill>
                <a:latin typeface="Calibri" pitchFamily="34" charset="0"/>
                <a:ea typeface="+mj-ea"/>
                <a:cs typeface="PT Sans" pitchFamily="18" charset="0"/>
              </a:rPr>
              <a:t>okul</a:t>
            </a:r>
            <a:r>
              <a:rPr lang="en-US" altLang="zh-CN" sz="3200" dirty="0">
                <a:solidFill>
                  <a:schemeClr val="bg1"/>
                </a:solidFill>
                <a:latin typeface="Calibri" pitchFamily="34" charset="0"/>
                <a:ea typeface="+mj-ea"/>
                <a:cs typeface="Times New Roman" pitchFamily="18" charset="0"/>
              </a:rPr>
              <a:t> </a:t>
            </a:r>
            <a:r>
              <a:rPr lang="en-US" altLang="zh-CN" sz="3200" dirty="0" err="1">
                <a:solidFill>
                  <a:srgbClr val="231F20"/>
                </a:solidFill>
                <a:latin typeface="Calibri" pitchFamily="34" charset="0"/>
                <a:ea typeface="+mj-ea"/>
                <a:cs typeface="PT Sans" pitchFamily="18" charset="0"/>
              </a:rPr>
              <a:t>gününe</a:t>
            </a:r>
            <a:r>
              <a:rPr lang="en-US" altLang="zh-CN" sz="3200" dirty="0">
                <a:solidFill>
                  <a:srgbClr val="231F20"/>
                </a:solidFill>
                <a:latin typeface="Calibri" pitchFamily="34" charset="0"/>
                <a:ea typeface="+mj-ea"/>
                <a:cs typeface="PT Sans" pitchFamily="18" charset="0"/>
              </a:rPr>
              <a:t> </a:t>
            </a:r>
            <a:r>
              <a:rPr lang="tr-TR" altLang="zh-CN" sz="3200" dirty="0">
                <a:solidFill>
                  <a:srgbClr val="231F20"/>
                </a:solidFill>
                <a:latin typeface="Calibri" pitchFamily="34" charset="0"/>
                <a:ea typeface="+mj-ea"/>
                <a:cs typeface="PT Sans" pitchFamily="18" charset="0"/>
              </a:rPr>
              <a:t>y</a:t>
            </a:r>
            <a:r>
              <a:rPr lang="en-US" altLang="zh-CN" sz="3200" dirty="0" err="1">
                <a:solidFill>
                  <a:srgbClr val="231F20"/>
                </a:solidFill>
                <a:latin typeface="Calibri" pitchFamily="34" charset="0"/>
                <a:ea typeface="+mj-ea"/>
                <a:cs typeface="PT Sans" pitchFamily="18" charset="0"/>
              </a:rPr>
              <a:t>ayılarak</a:t>
            </a:r>
            <a:r>
              <a:rPr lang="en-US" altLang="zh-CN" sz="3200" dirty="0">
                <a:solidFill>
                  <a:schemeClr val="bg1"/>
                </a:solidFill>
                <a:latin typeface="Calibri" pitchFamily="34" charset="0"/>
                <a:ea typeface="+mj-ea"/>
                <a:cs typeface="Times New Roman" pitchFamily="18" charset="0"/>
              </a:rPr>
              <a:t> </a:t>
            </a:r>
            <a:r>
              <a:rPr lang="en-US" altLang="zh-CN" sz="3200" dirty="0" err="1">
                <a:solidFill>
                  <a:srgbClr val="231F20"/>
                </a:solidFill>
                <a:latin typeface="Calibri" pitchFamily="34" charset="0"/>
                <a:ea typeface="+mj-ea"/>
                <a:cs typeface="PT Sans" pitchFamily="18" charset="0"/>
              </a:rPr>
              <a:t>yapılacak</a:t>
            </a:r>
            <a:r>
              <a:rPr lang="en-US" altLang="zh-CN" sz="3200" dirty="0">
                <a:solidFill>
                  <a:srgbClr val="231F20"/>
                </a:solidFill>
                <a:latin typeface="Calibri" pitchFamily="34" charset="0"/>
                <a:ea typeface="+mj-ea"/>
                <a:cs typeface="PT Sans" pitchFamily="18" charset="0"/>
              </a:rPr>
              <a:t>,</a:t>
            </a:r>
            <a:r>
              <a:rPr lang="tr-TR" altLang="zh-CN" sz="3200" dirty="0">
                <a:solidFill>
                  <a:srgbClr val="231F20"/>
                </a:solidFill>
                <a:latin typeface="Calibri" pitchFamily="34" charset="0"/>
                <a:ea typeface="+mj-ea"/>
                <a:cs typeface="PT Sans" pitchFamily="18" charset="0"/>
              </a:rPr>
              <a:t> </a:t>
            </a:r>
            <a:r>
              <a:rPr lang="en-US" altLang="zh-CN" sz="3200" dirty="0">
                <a:solidFill>
                  <a:srgbClr val="231F20"/>
                </a:solidFill>
                <a:latin typeface="Calibri" pitchFamily="34" charset="0"/>
                <a:ea typeface="+mj-ea"/>
                <a:cs typeface="PT Sans" pitchFamily="18" charset="0"/>
              </a:rPr>
              <a:t>o</a:t>
            </a:r>
            <a:r>
              <a:rPr lang="en-US" altLang="zh-CN" sz="3200" dirty="0">
                <a:solidFill>
                  <a:schemeClr val="bg1"/>
                </a:solidFill>
                <a:latin typeface="Calibri" pitchFamily="34" charset="0"/>
                <a:ea typeface="+mj-ea"/>
                <a:cs typeface="Times New Roman" pitchFamily="18" charset="0"/>
              </a:rPr>
              <a:t> </a:t>
            </a:r>
            <a:r>
              <a:rPr lang="en-US" altLang="zh-CN" sz="3200" dirty="0" err="1">
                <a:solidFill>
                  <a:srgbClr val="231F20"/>
                </a:solidFill>
                <a:latin typeface="Calibri" pitchFamily="34" charset="0"/>
                <a:ea typeface="+mj-ea"/>
                <a:cs typeface="PT Sans" pitchFamily="18" charset="0"/>
              </a:rPr>
              <a:t>günlerde</a:t>
            </a:r>
            <a:r>
              <a:rPr lang="en-US" altLang="zh-CN" sz="3200" dirty="0">
                <a:solidFill>
                  <a:schemeClr val="bg1"/>
                </a:solidFill>
                <a:latin typeface="Calibri" pitchFamily="34" charset="0"/>
                <a:ea typeface="+mj-ea"/>
                <a:cs typeface="Times New Roman" pitchFamily="18" charset="0"/>
              </a:rPr>
              <a:t> </a:t>
            </a:r>
            <a:r>
              <a:rPr lang="en-US" altLang="zh-CN" sz="3200" dirty="0">
                <a:solidFill>
                  <a:srgbClr val="231F20"/>
                </a:solidFill>
                <a:latin typeface="Calibri" pitchFamily="34" charset="0"/>
                <a:ea typeface="+mj-ea"/>
                <a:cs typeface="PT Sans" pitchFamily="18" charset="0"/>
              </a:rPr>
              <a:t>sınav </a:t>
            </a:r>
            <a:r>
              <a:rPr lang="en-US" altLang="zh-CN" sz="3200" dirty="0" err="1">
                <a:solidFill>
                  <a:srgbClr val="231F20"/>
                </a:solidFill>
                <a:latin typeface="Calibri" pitchFamily="34" charset="0"/>
                <a:ea typeface="+mj-ea"/>
                <a:cs typeface="PT Sans" pitchFamily="18" charset="0"/>
              </a:rPr>
              <a:t>yapılacak</a:t>
            </a:r>
            <a:r>
              <a:rPr lang="en-US" altLang="zh-CN" sz="3200" dirty="0">
                <a:solidFill>
                  <a:srgbClr val="231F20"/>
                </a:solidFill>
                <a:latin typeface="Calibri" pitchFamily="34" charset="0"/>
                <a:ea typeface="+mj-ea"/>
                <a:cs typeface="PT Sans" pitchFamily="18" charset="0"/>
              </a:rPr>
              <a:t> </a:t>
            </a:r>
            <a:r>
              <a:rPr lang="en-US" altLang="zh-CN" sz="3200" dirty="0" err="1">
                <a:solidFill>
                  <a:srgbClr val="231F20"/>
                </a:solidFill>
                <a:latin typeface="Calibri" pitchFamily="34" charset="0"/>
                <a:ea typeface="+mj-ea"/>
                <a:cs typeface="PT Sans" pitchFamily="18" charset="0"/>
              </a:rPr>
              <a:t>okullarda</a:t>
            </a:r>
            <a:r>
              <a:rPr lang="en-US" altLang="zh-CN" sz="3200" dirty="0">
                <a:solidFill>
                  <a:srgbClr val="231F20"/>
                </a:solidFill>
                <a:latin typeface="Calibri" pitchFamily="34" charset="0"/>
                <a:ea typeface="+mj-ea"/>
                <a:cs typeface="PT Sans" pitchFamily="18" charset="0"/>
              </a:rPr>
              <a:t> </a:t>
            </a:r>
            <a:r>
              <a:rPr lang="en-US" altLang="zh-CN" sz="3200" dirty="0" err="1">
                <a:solidFill>
                  <a:srgbClr val="231F20"/>
                </a:solidFill>
                <a:latin typeface="Calibri" pitchFamily="34" charset="0"/>
                <a:ea typeface="+mj-ea"/>
                <a:cs typeface="PT Sans" pitchFamily="18" charset="0"/>
              </a:rPr>
              <a:t>ders</a:t>
            </a:r>
            <a:r>
              <a:rPr lang="en-US" altLang="zh-CN" sz="3200" dirty="0">
                <a:solidFill>
                  <a:srgbClr val="231F20"/>
                </a:solidFill>
                <a:latin typeface="Calibri" pitchFamily="34" charset="0"/>
                <a:ea typeface="+mj-ea"/>
                <a:cs typeface="PT Sans" pitchFamily="18" charset="0"/>
              </a:rPr>
              <a:t> </a:t>
            </a:r>
            <a:r>
              <a:rPr lang="en-US" altLang="zh-CN" sz="3200" dirty="0" err="1">
                <a:solidFill>
                  <a:srgbClr val="231F20"/>
                </a:solidFill>
                <a:latin typeface="Calibri" pitchFamily="34" charset="0"/>
                <a:ea typeface="+mj-ea"/>
                <a:cs typeface="PT Sans" pitchFamily="18" charset="0"/>
              </a:rPr>
              <a:t>işlenmeyecek</a:t>
            </a:r>
            <a:r>
              <a:rPr lang="tr-TR" altLang="zh-CN" sz="3200" dirty="0">
                <a:solidFill>
                  <a:srgbClr val="231F20"/>
                </a:solidFill>
                <a:latin typeface="Calibri" pitchFamily="34" charset="0"/>
                <a:ea typeface="+mj-ea"/>
                <a:cs typeface="PT Sans" pitchFamily="18" charset="0"/>
              </a:rPr>
              <a:t>tir.</a:t>
            </a:r>
            <a:endParaRPr lang="en-US" altLang="zh-CN" sz="3200" dirty="0">
              <a:solidFill>
                <a:srgbClr val="231F20"/>
              </a:solidFill>
              <a:latin typeface="Calibri" pitchFamily="34" charset="0"/>
              <a:ea typeface="+mj-ea"/>
              <a:cs typeface="PT Sans" pitchFamily="18" charset="0"/>
            </a:endParaRPr>
          </a:p>
        </p:txBody>
      </p:sp>
      <p:graphicFrame>
        <p:nvGraphicFramePr>
          <p:cNvPr id="6" name="5 Tablo"/>
          <p:cNvGraphicFramePr>
            <a:graphicFrameLocks noGrp="1"/>
          </p:cNvGraphicFramePr>
          <p:nvPr/>
        </p:nvGraphicFramePr>
        <p:xfrm>
          <a:off x="1116013" y="3357563"/>
          <a:ext cx="6911976" cy="2995614"/>
        </p:xfrm>
        <a:graphic>
          <a:graphicData uri="http://schemas.openxmlformats.org/drawingml/2006/table">
            <a:tbl>
              <a:tblPr firstRow="1" bandRow="1">
                <a:tableStyleId>{21E4AEA4-8DFA-4A89-87EB-49C32662AFE0}</a:tableStyleId>
              </a:tblPr>
              <a:tblGrid>
                <a:gridCol w="1727994"/>
                <a:gridCol w="1727994"/>
                <a:gridCol w="1727994"/>
                <a:gridCol w="1727994"/>
              </a:tblGrid>
              <a:tr h="640038">
                <a:tc gridSpan="4">
                  <a:txBody>
                    <a:bodyPr/>
                    <a:lstStyle/>
                    <a:p>
                      <a:pPr algn="ctr"/>
                      <a:r>
                        <a:rPr lang="tr-TR" sz="1800" dirty="0" smtClean="0"/>
                        <a:t>ORTAK SINAVLAR 1. GÜN OTURUMU / 26 Kasım 2014</a:t>
                      </a:r>
                    </a:p>
                    <a:p>
                      <a:pPr algn="ctr"/>
                      <a:endParaRPr lang="tr-TR" sz="1800" dirty="0"/>
                    </a:p>
                  </a:txBody>
                  <a:tcPr marL="91430" marR="91430" marT="45699" marB="45699"/>
                </a:tc>
                <a:tc hMerge="1">
                  <a:txBody>
                    <a:bodyPr/>
                    <a:lstStyle/>
                    <a:p>
                      <a:endParaRPr lang="tr-TR" dirty="0"/>
                    </a:p>
                  </a:txBody>
                  <a:tcPr/>
                </a:tc>
                <a:tc hMerge="1">
                  <a:txBody>
                    <a:bodyPr/>
                    <a:lstStyle/>
                    <a:p>
                      <a:endParaRPr lang="tr-TR" dirty="0"/>
                    </a:p>
                  </a:txBody>
                  <a:tcPr/>
                </a:tc>
                <a:tc hMerge="1">
                  <a:txBody>
                    <a:bodyPr/>
                    <a:lstStyle/>
                    <a:p>
                      <a:endParaRPr lang="tr-TR" dirty="0"/>
                    </a:p>
                  </a:txBody>
                  <a:tcPr/>
                </a:tc>
              </a:tr>
              <a:tr h="518118">
                <a:tc>
                  <a:txBody>
                    <a:bodyPr/>
                    <a:lstStyle/>
                    <a:p>
                      <a:pPr algn="ctr"/>
                      <a:r>
                        <a:rPr lang="tr-TR" sz="1400" b="1" dirty="0" smtClean="0"/>
                        <a:t>DERS ADI</a:t>
                      </a:r>
                      <a:endParaRPr lang="tr-TR" sz="1400" b="1" dirty="0"/>
                    </a:p>
                  </a:txBody>
                  <a:tcPr marL="91430" marR="91430" marT="45699" marB="45699"/>
                </a:tc>
                <a:tc>
                  <a:txBody>
                    <a:bodyPr/>
                    <a:lstStyle/>
                    <a:p>
                      <a:pPr algn="ctr"/>
                      <a:r>
                        <a:rPr lang="tr-TR" sz="1400" b="1" dirty="0" smtClean="0"/>
                        <a:t>BAŞLAMA SAATİ</a:t>
                      </a:r>
                      <a:endParaRPr lang="tr-TR" sz="1400" b="1" dirty="0"/>
                    </a:p>
                  </a:txBody>
                  <a:tcPr marL="91430" marR="91430" marT="45699" marB="45699"/>
                </a:tc>
                <a:tc>
                  <a:txBody>
                    <a:bodyPr/>
                    <a:lstStyle/>
                    <a:p>
                      <a:pPr algn="ctr"/>
                      <a:r>
                        <a:rPr lang="tr-TR" sz="1400" b="1" dirty="0" smtClean="0"/>
                        <a:t>SORU SAYISI</a:t>
                      </a:r>
                      <a:endParaRPr lang="tr-TR" sz="1400" b="1" dirty="0"/>
                    </a:p>
                  </a:txBody>
                  <a:tcPr marL="91430" marR="91430" marT="45699" marB="45699"/>
                </a:tc>
                <a:tc>
                  <a:txBody>
                    <a:bodyPr/>
                    <a:lstStyle/>
                    <a:p>
                      <a:pPr algn="ctr"/>
                      <a:r>
                        <a:rPr lang="tr-TR" sz="1400" b="1" dirty="0" smtClean="0"/>
                        <a:t>SÜRESİ</a:t>
                      </a:r>
                    </a:p>
                    <a:p>
                      <a:pPr algn="ctr"/>
                      <a:endParaRPr lang="tr-TR" sz="1400" b="1" dirty="0"/>
                    </a:p>
                  </a:txBody>
                  <a:tcPr marL="91430" marR="91430" marT="45699" marB="45699"/>
                </a:tc>
              </a:tr>
              <a:tr h="612486">
                <a:tc>
                  <a:txBody>
                    <a:bodyPr/>
                    <a:lstStyle/>
                    <a:p>
                      <a:pPr algn="l"/>
                      <a:r>
                        <a:rPr lang="tr-TR" sz="1600" dirty="0" smtClean="0"/>
                        <a:t>Türkçe</a:t>
                      </a:r>
                      <a:endParaRPr lang="tr-TR" sz="1600" dirty="0"/>
                    </a:p>
                  </a:txBody>
                  <a:tcPr marL="91430" marR="91430" marT="45699" marB="45699"/>
                </a:tc>
                <a:tc>
                  <a:txBody>
                    <a:bodyPr/>
                    <a:lstStyle/>
                    <a:p>
                      <a:pPr algn="ctr"/>
                      <a:r>
                        <a:rPr lang="tr-TR" sz="1600" dirty="0" smtClean="0"/>
                        <a:t>09:00</a:t>
                      </a:r>
                    </a:p>
                    <a:p>
                      <a:pPr algn="ctr"/>
                      <a:endParaRPr lang="tr-TR" sz="1600" dirty="0"/>
                    </a:p>
                  </a:txBody>
                  <a:tcPr marL="91430" marR="91430" marT="45699" marB="45699"/>
                </a:tc>
                <a:tc>
                  <a:txBody>
                    <a:bodyPr/>
                    <a:lstStyle/>
                    <a:p>
                      <a:pPr algn="ctr"/>
                      <a:r>
                        <a:rPr lang="tr-TR" sz="1600" dirty="0" smtClean="0"/>
                        <a:t>20</a:t>
                      </a:r>
                      <a:endParaRPr lang="tr-TR" sz="1600" dirty="0"/>
                    </a:p>
                  </a:txBody>
                  <a:tcPr marL="91430" marR="91430" marT="45699" marB="45699"/>
                </a:tc>
                <a:tc>
                  <a:txBody>
                    <a:bodyPr/>
                    <a:lstStyle/>
                    <a:p>
                      <a:pPr algn="ctr"/>
                      <a:r>
                        <a:rPr lang="tr-TR" sz="1600" dirty="0" smtClean="0"/>
                        <a:t>40 DAKİKA</a:t>
                      </a:r>
                      <a:endParaRPr lang="tr-TR" sz="1600" dirty="0"/>
                    </a:p>
                  </a:txBody>
                  <a:tcPr marL="91430" marR="91430" marT="45699" marB="45699"/>
                </a:tc>
              </a:tr>
              <a:tr h="612486">
                <a:tc>
                  <a:txBody>
                    <a:bodyPr/>
                    <a:lstStyle/>
                    <a:p>
                      <a:pPr algn="l"/>
                      <a:r>
                        <a:rPr lang="tr-TR" sz="1600" dirty="0" smtClean="0"/>
                        <a:t>Matematik</a:t>
                      </a:r>
                      <a:endParaRPr lang="tr-TR" sz="1600" dirty="0"/>
                    </a:p>
                  </a:txBody>
                  <a:tcPr marL="91430" marR="91430" marT="45699" marB="45699"/>
                </a:tc>
                <a:tc>
                  <a:txBody>
                    <a:bodyPr/>
                    <a:lstStyle/>
                    <a:p>
                      <a:pPr algn="ctr"/>
                      <a:r>
                        <a:rPr lang="tr-TR" sz="1600" dirty="0" smtClean="0"/>
                        <a:t>10:10</a:t>
                      </a:r>
                    </a:p>
                    <a:p>
                      <a:pPr algn="ctr"/>
                      <a:endParaRPr lang="tr-TR" sz="1600" dirty="0"/>
                    </a:p>
                  </a:txBody>
                  <a:tcPr marL="91430" marR="91430" marT="45699" marB="45699"/>
                </a:tc>
                <a:tc>
                  <a:txBody>
                    <a:bodyPr/>
                    <a:lstStyle/>
                    <a:p>
                      <a:pPr algn="ctr"/>
                      <a:r>
                        <a:rPr lang="tr-TR" sz="1600" dirty="0" smtClean="0"/>
                        <a:t>20</a:t>
                      </a:r>
                      <a:endParaRPr lang="tr-TR" sz="1600" dirty="0"/>
                    </a:p>
                  </a:txBody>
                  <a:tcPr marL="91430" marR="91430" marT="45699" marB="45699"/>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t>40 DAKİKA</a:t>
                      </a:r>
                    </a:p>
                  </a:txBody>
                  <a:tcPr marL="91430" marR="91430" marT="45699" marB="45699"/>
                </a:tc>
              </a:tr>
              <a:tr h="612486">
                <a:tc>
                  <a:txBody>
                    <a:bodyPr/>
                    <a:lstStyle/>
                    <a:p>
                      <a:pPr algn="l"/>
                      <a:r>
                        <a:rPr lang="tr-TR" sz="1600" dirty="0" smtClean="0"/>
                        <a:t>Din Kültürü ve Ahlak Bilgisi</a:t>
                      </a:r>
                      <a:endParaRPr lang="tr-TR" sz="1600" dirty="0"/>
                    </a:p>
                  </a:txBody>
                  <a:tcPr marL="91430" marR="91430" marT="45699" marB="45699"/>
                </a:tc>
                <a:tc>
                  <a:txBody>
                    <a:bodyPr/>
                    <a:lstStyle/>
                    <a:p>
                      <a:pPr algn="ctr"/>
                      <a:r>
                        <a:rPr lang="tr-TR" sz="1600" dirty="0" smtClean="0"/>
                        <a:t>11:20</a:t>
                      </a:r>
                      <a:endParaRPr lang="tr-TR" sz="1600" dirty="0"/>
                    </a:p>
                  </a:txBody>
                  <a:tcPr marL="91430" marR="91430" marT="45699" marB="45699"/>
                </a:tc>
                <a:tc>
                  <a:txBody>
                    <a:bodyPr/>
                    <a:lstStyle/>
                    <a:p>
                      <a:pPr algn="ctr"/>
                      <a:r>
                        <a:rPr lang="tr-TR" sz="1600" dirty="0" smtClean="0"/>
                        <a:t>20</a:t>
                      </a:r>
                      <a:endParaRPr lang="tr-TR" sz="1600" dirty="0"/>
                    </a:p>
                  </a:txBody>
                  <a:tcPr marL="91430" marR="91430" marT="45699" marB="45699"/>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t>40 DAKİKA</a:t>
                      </a:r>
                    </a:p>
                    <a:p>
                      <a:pPr algn="ctr"/>
                      <a:endParaRPr lang="tr-TR" sz="1600" dirty="0"/>
                    </a:p>
                  </a:txBody>
                  <a:tcPr marL="91430" marR="91430" marT="45699" marB="45699"/>
                </a:tc>
              </a:tr>
            </a:tbl>
          </a:graphicData>
        </a:graphic>
      </p:graphicFrame>
    </p:spTree>
  </p:cSld>
  <p:clrMapOvr>
    <a:masterClrMapping/>
  </p:clrMapOvr>
  <p:transition spd="slow">
    <p:blinds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2771" name="3 Slayt Numarası Yer Tutucusu"/>
          <p:cNvSpPr>
            <a:spLocks noGrp="1"/>
          </p:cNvSpPr>
          <p:nvPr>
            <p:ph type="sldNum" sz="quarter" idx="12"/>
          </p:nvPr>
        </p:nvSpPr>
        <p:spPr bwMode="auto">
          <a:noFill/>
          <a:ln>
            <a:miter lim="800000"/>
            <a:headEnd/>
            <a:tailEnd/>
          </a:ln>
        </p:spPr>
        <p:txBody>
          <a:bodyPr/>
          <a:lstStyle/>
          <a:p>
            <a:fld id="{452315A0-42A3-4CB4-AA7D-F9C89820D392}" type="slidenum">
              <a:rPr lang="tr-TR" altLang="tr-TR"/>
              <a:pPr/>
              <a:t>26</a:t>
            </a:fld>
            <a:endParaRPr lang="tr-TR" altLang="tr-TR"/>
          </a:p>
        </p:txBody>
      </p:sp>
      <p:graphicFrame>
        <p:nvGraphicFramePr>
          <p:cNvPr id="5" name="4 Tablo"/>
          <p:cNvGraphicFramePr>
            <a:graphicFrameLocks noGrp="1"/>
          </p:cNvGraphicFramePr>
          <p:nvPr/>
        </p:nvGraphicFramePr>
        <p:xfrm>
          <a:off x="971550" y="1989138"/>
          <a:ext cx="7056440" cy="3559174"/>
        </p:xfrm>
        <a:graphic>
          <a:graphicData uri="http://schemas.openxmlformats.org/drawingml/2006/table">
            <a:tbl>
              <a:tblPr firstRow="1" bandRow="1">
                <a:tableStyleId>{21E4AEA4-8DFA-4A89-87EB-49C32662AFE0}</a:tableStyleId>
              </a:tblPr>
              <a:tblGrid>
                <a:gridCol w="1764110"/>
                <a:gridCol w="1764110"/>
                <a:gridCol w="1764110"/>
                <a:gridCol w="1764110"/>
              </a:tblGrid>
              <a:tr h="995004">
                <a:tc gridSpan="4">
                  <a:txBody>
                    <a:bodyPr/>
                    <a:lstStyle/>
                    <a:p>
                      <a:pPr algn="ctr"/>
                      <a:endParaRPr lang="tr-TR" sz="1800" dirty="0" smtClean="0"/>
                    </a:p>
                    <a:p>
                      <a:pPr algn="ctr"/>
                      <a:r>
                        <a:rPr lang="tr-TR" sz="1800" dirty="0" smtClean="0"/>
                        <a:t>ORTAK SINAVLAR 2. GÜN OTURUMU / 27 Kasım 2014</a:t>
                      </a:r>
                    </a:p>
                    <a:p>
                      <a:pPr algn="ctr"/>
                      <a:endParaRPr lang="tr-TR" sz="1800" dirty="0"/>
                    </a:p>
                  </a:txBody>
                  <a:tcPr marL="91436" marR="91436" marT="45724" marB="45724"/>
                </a:tc>
                <a:tc hMerge="1">
                  <a:txBody>
                    <a:bodyPr/>
                    <a:lstStyle/>
                    <a:p>
                      <a:endParaRPr lang="tr-TR" dirty="0"/>
                    </a:p>
                  </a:txBody>
                  <a:tcPr/>
                </a:tc>
                <a:tc hMerge="1">
                  <a:txBody>
                    <a:bodyPr/>
                    <a:lstStyle/>
                    <a:p>
                      <a:endParaRPr lang="tr-TR" dirty="0"/>
                    </a:p>
                  </a:txBody>
                  <a:tcPr/>
                </a:tc>
                <a:tc hMerge="1">
                  <a:txBody>
                    <a:bodyPr/>
                    <a:lstStyle/>
                    <a:p>
                      <a:endParaRPr lang="tr-TR" dirty="0"/>
                    </a:p>
                  </a:txBody>
                  <a:tcPr/>
                </a:tc>
              </a:tr>
              <a:tr h="563836">
                <a:tc>
                  <a:txBody>
                    <a:bodyPr/>
                    <a:lstStyle/>
                    <a:p>
                      <a:pPr algn="ctr"/>
                      <a:r>
                        <a:rPr lang="tr-TR" sz="1400" dirty="0" smtClean="0"/>
                        <a:t>DERS ADI</a:t>
                      </a:r>
                      <a:endParaRPr lang="tr-TR" sz="1400" b="1" dirty="0"/>
                    </a:p>
                  </a:txBody>
                  <a:tcPr marL="91436" marR="91436" marT="45724" marB="45724"/>
                </a:tc>
                <a:tc>
                  <a:txBody>
                    <a:bodyPr/>
                    <a:lstStyle/>
                    <a:p>
                      <a:pPr algn="ctr"/>
                      <a:r>
                        <a:rPr lang="tr-TR" sz="1400" dirty="0" smtClean="0"/>
                        <a:t>BAŞLAMA SAATİ</a:t>
                      </a:r>
                      <a:endParaRPr lang="tr-TR" sz="1400" b="1" dirty="0"/>
                    </a:p>
                  </a:txBody>
                  <a:tcPr marL="91436" marR="91436" marT="45724" marB="45724"/>
                </a:tc>
                <a:tc>
                  <a:txBody>
                    <a:bodyPr/>
                    <a:lstStyle/>
                    <a:p>
                      <a:pPr algn="ctr"/>
                      <a:r>
                        <a:rPr lang="tr-TR" sz="1400" dirty="0" smtClean="0"/>
                        <a:t>SORU SAYISI</a:t>
                      </a:r>
                      <a:endParaRPr lang="tr-TR" sz="1400" b="1" dirty="0"/>
                    </a:p>
                  </a:txBody>
                  <a:tcPr marL="91436" marR="91436" marT="45724" marB="45724"/>
                </a:tc>
                <a:tc>
                  <a:txBody>
                    <a:bodyPr/>
                    <a:lstStyle/>
                    <a:p>
                      <a:pPr algn="ctr"/>
                      <a:r>
                        <a:rPr lang="tr-TR" sz="1400" dirty="0" smtClean="0"/>
                        <a:t>SÜRESİ</a:t>
                      </a:r>
                    </a:p>
                    <a:p>
                      <a:pPr algn="ctr"/>
                      <a:endParaRPr lang="tr-TR" sz="1400" b="1" dirty="0"/>
                    </a:p>
                  </a:txBody>
                  <a:tcPr marL="91436" marR="91436" marT="45724" marB="45724"/>
                </a:tc>
              </a:tr>
              <a:tr h="666778">
                <a:tc>
                  <a:txBody>
                    <a:bodyPr/>
                    <a:lstStyle/>
                    <a:p>
                      <a:pPr algn="l"/>
                      <a:r>
                        <a:rPr lang="tr-TR" sz="1600" dirty="0" smtClean="0"/>
                        <a:t>Fen</a:t>
                      </a:r>
                      <a:r>
                        <a:rPr lang="tr-TR" sz="1600" baseline="0" dirty="0" smtClean="0"/>
                        <a:t> ve Teknoloji</a:t>
                      </a:r>
                      <a:endParaRPr lang="tr-TR" sz="1600" dirty="0"/>
                    </a:p>
                  </a:txBody>
                  <a:tcPr marL="91436" marR="91436" marT="45724" marB="45724"/>
                </a:tc>
                <a:tc>
                  <a:txBody>
                    <a:bodyPr/>
                    <a:lstStyle/>
                    <a:p>
                      <a:pPr algn="ctr"/>
                      <a:r>
                        <a:rPr lang="tr-TR" sz="1600" dirty="0" smtClean="0"/>
                        <a:t>09:00</a:t>
                      </a:r>
                    </a:p>
                    <a:p>
                      <a:pPr algn="ctr"/>
                      <a:endParaRPr lang="tr-TR" sz="1600" dirty="0"/>
                    </a:p>
                  </a:txBody>
                  <a:tcPr marL="91436" marR="91436" marT="45724" marB="45724"/>
                </a:tc>
                <a:tc>
                  <a:txBody>
                    <a:bodyPr/>
                    <a:lstStyle/>
                    <a:p>
                      <a:pPr algn="ctr"/>
                      <a:r>
                        <a:rPr lang="tr-TR" sz="1600" dirty="0" smtClean="0"/>
                        <a:t>20</a:t>
                      </a:r>
                      <a:endParaRPr lang="tr-TR" sz="1600" dirty="0"/>
                    </a:p>
                  </a:txBody>
                  <a:tcPr marL="91436" marR="91436" marT="45724" marB="45724"/>
                </a:tc>
                <a:tc>
                  <a:txBody>
                    <a:bodyPr/>
                    <a:lstStyle/>
                    <a:p>
                      <a:pPr algn="ctr"/>
                      <a:r>
                        <a:rPr lang="tr-TR" sz="1600" dirty="0" smtClean="0"/>
                        <a:t>40 DAKİKA</a:t>
                      </a:r>
                      <a:endParaRPr lang="tr-TR" sz="1600" dirty="0"/>
                    </a:p>
                  </a:txBody>
                  <a:tcPr marL="91436" marR="91436" marT="45724" marB="45724"/>
                </a:tc>
              </a:tr>
              <a:tr h="666778">
                <a:tc>
                  <a:txBody>
                    <a:bodyPr/>
                    <a:lstStyle/>
                    <a:p>
                      <a:pPr algn="l"/>
                      <a:r>
                        <a:rPr lang="tr-TR" sz="1600" dirty="0" smtClean="0"/>
                        <a:t>T.C.</a:t>
                      </a:r>
                      <a:r>
                        <a:rPr lang="tr-TR" sz="1600" baseline="0" dirty="0" smtClean="0"/>
                        <a:t> İnkılâp Tarihi ve Atatürkçülük</a:t>
                      </a:r>
                      <a:endParaRPr lang="tr-TR" sz="1600" dirty="0"/>
                    </a:p>
                  </a:txBody>
                  <a:tcPr marL="91436" marR="91436" marT="45724" marB="45724"/>
                </a:tc>
                <a:tc>
                  <a:txBody>
                    <a:bodyPr/>
                    <a:lstStyle/>
                    <a:p>
                      <a:pPr algn="ctr"/>
                      <a:r>
                        <a:rPr lang="tr-TR" sz="1600" dirty="0" smtClean="0"/>
                        <a:t>10:10</a:t>
                      </a:r>
                    </a:p>
                    <a:p>
                      <a:pPr algn="ctr"/>
                      <a:endParaRPr lang="tr-TR" sz="1600" dirty="0"/>
                    </a:p>
                  </a:txBody>
                  <a:tcPr marL="91436" marR="91436" marT="45724" marB="45724"/>
                </a:tc>
                <a:tc>
                  <a:txBody>
                    <a:bodyPr/>
                    <a:lstStyle/>
                    <a:p>
                      <a:pPr algn="ctr"/>
                      <a:r>
                        <a:rPr lang="tr-TR" sz="1600" dirty="0" smtClean="0"/>
                        <a:t>20</a:t>
                      </a:r>
                      <a:endParaRPr lang="tr-TR" sz="1600" dirty="0"/>
                    </a:p>
                  </a:txBody>
                  <a:tcPr marL="91436" marR="91436" marT="45724" marB="4572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t>40 DAKİKA</a:t>
                      </a:r>
                    </a:p>
                  </a:txBody>
                  <a:tcPr marL="91436" marR="91436" marT="45724" marB="45724"/>
                </a:tc>
              </a:tr>
              <a:tr h="666778">
                <a:tc>
                  <a:txBody>
                    <a:bodyPr/>
                    <a:lstStyle/>
                    <a:p>
                      <a:pPr algn="l"/>
                      <a:r>
                        <a:rPr lang="tr-TR" sz="1600" dirty="0" smtClean="0"/>
                        <a:t>Yabancı Dil</a:t>
                      </a:r>
                      <a:endParaRPr lang="tr-TR" sz="1600" dirty="0"/>
                    </a:p>
                  </a:txBody>
                  <a:tcPr marL="91436" marR="91436" marT="45724" marB="45724"/>
                </a:tc>
                <a:tc>
                  <a:txBody>
                    <a:bodyPr/>
                    <a:lstStyle/>
                    <a:p>
                      <a:pPr algn="ctr"/>
                      <a:r>
                        <a:rPr lang="tr-TR" sz="1600" dirty="0" smtClean="0"/>
                        <a:t>11:20</a:t>
                      </a:r>
                      <a:endParaRPr lang="tr-TR" sz="1600" dirty="0"/>
                    </a:p>
                  </a:txBody>
                  <a:tcPr marL="91436" marR="91436" marT="45724" marB="45724"/>
                </a:tc>
                <a:tc>
                  <a:txBody>
                    <a:bodyPr/>
                    <a:lstStyle/>
                    <a:p>
                      <a:pPr algn="ctr"/>
                      <a:r>
                        <a:rPr lang="tr-TR" sz="1600" dirty="0" smtClean="0"/>
                        <a:t>20</a:t>
                      </a:r>
                      <a:endParaRPr lang="tr-TR" sz="1600" dirty="0"/>
                    </a:p>
                  </a:txBody>
                  <a:tcPr marL="91436" marR="91436" marT="45724" marB="4572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t>40 DAKİKA</a:t>
                      </a:r>
                    </a:p>
                    <a:p>
                      <a:pPr algn="ctr"/>
                      <a:endParaRPr lang="tr-TR" sz="1600" dirty="0"/>
                    </a:p>
                  </a:txBody>
                  <a:tcPr marL="91436" marR="91436" marT="45724" marB="45724"/>
                </a:tc>
              </a:tr>
            </a:tbl>
          </a:graphicData>
        </a:graphic>
      </p:graphicFrame>
    </p:spTree>
  </p:cSld>
  <p:clrMapOvr>
    <a:masterClrMapping/>
  </p:clrMapOvr>
  <p:transition spd="slow">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3795" name="3 Slayt Numarası Yer Tutucusu"/>
          <p:cNvSpPr>
            <a:spLocks noGrp="1"/>
          </p:cNvSpPr>
          <p:nvPr>
            <p:ph type="sldNum" sz="quarter" idx="12"/>
          </p:nvPr>
        </p:nvSpPr>
        <p:spPr bwMode="auto">
          <a:noFill/>
          <a:ln>
            <a:miter lim="800000"/>
            <a:headEnd/>
            <a:tailEnd/>
          </a:ln>
        </p:spPr>
        <p:txBody>
          <a:bodyPr/>
          <a:lstStyle/>
          <a:p>
            <a:fld id="{AAD8498C-FBAC-415C-99A2-5DA721783C32}" type="slidenum">
              <a:rPr lang="tr-TR" altLang="tr-TR"/>
              <a:pPr/>
              <a:t>27</a:t>
            </a:fld>
            <a:endParaRPr lang="tr-TR" altLang="tr-TR"/>
          </a:p>
        </p:txBody>
      </p:sp>
      <p:sp>
        <p:nvSpPr>
          <p:cNvPr id="8" name="1 Başlık"/>
          <p:cNvSpPr txBox="1">
            <a:spLocks/>
          </p:cNvSpPr>
          <p:nvPr/>
        </p:nvSpPr>
        <p:spPr bwMode="auto">
          <a:xfrm>
            <a:off x="2051050" y="1052513"/>
            <a:ext cx="5616575" cy="711200"/>
          </a:xfrm>
          <a:prstGeom prst="rect">
            <a:avLst/>
          </a:prstGeom>
          <a:noFill/>
          <a:ln w="9525">
            <a:noFill/>
            <a:miter lim="800000"/>
            <a:headEnd/>
            <a:tailEnd/>
          </a:ln>
        </p:spPr>
        <p:txBody>
          <a:bodyPr anchor="ctr"/>
          <a:lstStyle/>
          <a:p>
            <a:pPr algn="ctr">
              <a:defRPr/>
            </a:pPr>
            <a:r>
              <a:rPr lang="tr-TR" sz="3200" b="1" dirty="0">
                <a:latin typeface="Calibri" pitchFamily="34" charset="0"/>
                <a:ea typeface="+mj-ea"/>
                <a:cs typeface="+mj-cs"/>
              </a:rPr>
              <a:t>Ortak Sınavların Konu Kapsamı</a:t>
            </a:r>
            <a:br>
              <a:rPr lang="tr-TR" sz="3200" b="1" dirty="0">
                <a:latin typeface="Calibri" pitchFamily="34" charset="0"/>
                <a:ea typeface="+mj-ea"/>
                <a:cs typeface="+mj-cs"/>
              </a:rPr>
            </a:br>
            <a:endParaRPr lang="tr-TR" sz="3200" dirty="0">
              <a:latin typeface="Calibri" pitchFamily="34" charset="0"/>
              <a:ea typeface="+mj-ea"/>
              <a:cs typeface="+mj-cs"/>
            </a:endParaRPr>
          </a:p>
        </p:txBody>
      </p:sp>
      <p:sp>
        <p:nvSpPr>
          <p:cNvPr id="33797" name="8 Dikdörtgen"/>
          <p:cNvSpPr>
            <a:spLocks noChangeArrowheads="1"/>
          </p:cNvSpPr>
          <p:nvPr/>
        </p:nvSpPr>
        <p:spPr bwMode="auto">
          <a:xfrm>
            <a:off x="395288" y="1628775"/>
            <a:ext cx="8569325" cy="4032250"/>
          </a:xfrm>
          <a:prstGeom prst="rect">
            <a:avLst/>
          </a:prstGeom>
          <a:noFill/>
          <a:ln w="9525">
            <a:noFill/>
            <a:miter lim="800000"/>
            <a:headEnd/>
            <a:tailEnd/>
          </a:ln>
        </p:spPr>
        <p:txBody>
          <a:bodyPr>
            <a:spAutoFit/>
          </a:bodyPr>
          <a:lstStyle/>
          <a:p>
            <a:pPr algn="just" eaLnBrk="1" hangingPunct="1"/>
            <a:r>
              <a:rPr lang="tr-TR" altLang="tr-TR" sz="3200">
                <a:latin typeface="Calibri" pitchFamily="34" charset="0"/>
              </a:rPr>
              <a:t>Ortak sınavlar, öğrencilerin okullarında hâlihazırda girmiş oldukları yazılılardan bir tanesinin daha denetimli bir şekilde yapılmasıdır. Öğrenciler, birinci dönem girecekleri ortak sınavda sınav tarihine kadar işlemiş oldukları konulardan, ikinci dönem girecekleri ortak sınavda ise eğitim öğretim yılı başından itibaren işlemiş oldukları konulardan sorumlu olacaklardır. </a:t>
            </a:r>
          </a:p>
        </p:txBody>
      </p:sp>
    </p:spTree>
  </p:cSld>
  <p:clrMapOvr>
    <a:masterClrMapping/>
  </p:clrMapOvr>
  <p:transition spd="slow">
    <p:blinds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4819" name="3 Slayt Numarası Yer Tutucusu"/>
          <p:cNvSpPr>
            <a:spLocks noGrp="1"/>
          </p:cNvSpPr>
          <p:nvPr>
            <p:ph type="sldNum" sz="quarter" idx="12"/>
          </p:nvPr>
        </p:nvSpPr>
        <p:spPr bwMode="auto">
          <a:noFill/>
          <a:ln>
            <a:miter lim="800000"/>
            <a:headEnd/>
            <a:tailEnd/>
          </a:ln>
        </p:spPr>
        <p:txBody>
          <a:bodyPr/>
          <a:lstStyle/>
          <a:p>
            <a:fld id="{FBCE643A-2354-45DF-9289-30C7A699999F}" type="slidenum">
              <a:rPr lang="tr-TR" altLang="tr-TR"/>
              <a:pPr/>
              <a:t>28</a:t>
            </a:fld>
            <a:endParaRPr lang="tr-TR" altLang="tr-TR"/>
          </a:p>
        </p:txBody>
      </p:sp>
      <p:sp>
        <p:nvSpPr>
          <p:cNvPr id="34820"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34821" name="5 Dikdörtgen"/>
          <p:cNvSpPr>
            <a:spLocks noChangeArrowheads="1"/>
          </p:cNvSpPr>
          <p:nvPr/>
        </p:nvSpPr>
        <p:spPr bwMode="auto">
          <a:xfrm>
            <a:off x="395288" y="1052513"/>
            <a:ext cx="8137525" cy="5510212"/>
          </a:xfrm>
          <a:prstGeom prst="rect">
            <a:avLst/>
          </a:prstGeom>
          <a:noFill/>
          <a:ln w="9525">
            <a:noFill/>
            <a:miter lim="800000"/>
            <a:headEnd/>
            <a:tailEnd/>
          </a:ln>
        </p:spPr>
        <p:txBody>
          <a:bodyPr>
            <a:spAutoFit/>
          </a:bodyPr>
          <a:lstStyle/>
          <a:p>
            <a:pPr algn="just" eaLnBrk="1" hangingPunct="1">
              <a:buFont typeface="Wingdings" pitchFamily="2" charset="2"/>
              <a:buChar char="Ø"/>
            </a:pPr>
            <a:r>
              <a:rPr lang="tr-TR" altLang="tr-TR" sz="3200">
                <a:latin typeface="Calibri" pitchFamily="34" charset="0"/>
              </a:rPr>
              <a:t>Ortak sınavlarda sorulacak sorular belirlenirken, ders kitapları içeriklerinin değil, öğretim programları içeriklerini göz önünde bulundurulacaktır. </a:t>
            </a:r>
          </a:p>
          <a:p>
            <a:pPr algn="just" eaLnBrk="1" hangingPunct="1">
              <a:buFont typeface="Wingdings" pitchFamily="2" charset="2"/>
              <a:buChar char="Ø"/>
            </a:pPr>
            <a:endParaRPr lang="tr-TR" altLang="tr-TR" sz="3200">
              <a:latin typeface="Calibri" pitchFamily="34" charset="0"/>
            </a:endParaRPr>
          </a:p>
          <a:p>
            <a:pPr algn="just" eaLnBrk="1" hangingPunct="1">
              <a:buFont typeface="Wingdings" pitchFamily="2" charset="2"/>
              <a:buChar char="Ø"/>
            </a:pPr>
            <a:r>
              <a:rPr lang="tr-TR" altLang="tr-TR" sz="3200">
                <a:latin typeface="Calibri" pitchFamily="34" charset="0"/>
              </a:rPr>
              <a:t>Öğretim programlarının yaklaşımıyla örtüşmeyen, öğrencinin bilgisinin ölçülmesine ağırlık veren tek yönlü ölçüm yapan, ilgili sınıf düzeyinin kazanımlarıyla ilişkisiz madde kökleriyle oluşturulan, geçerliliği güvenirliği düşük sorular sorulmayacaktır.</a:t>
            </a:r>
          </a:p>
        </p:txBody>
      </p:sp>
    </p:spTree>
  </p:cSld>
  <p:clrMapOvr>
    <a:masterClrMapping/>
  </p:clrMapOvr>
  <p:transition spd="slow">
    <p:blinds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5843" name="3 Slayt Numarası Yer Tutucusu"/>
          <p:cNvSpPr>
            <a:spLocks noGrp="1"/>
          </p:cNvSpPr>
          <p:nvPr>
            <p:ph type="sldNum" sz="quarter" idx="12"/>
          </p:nvPr>
        </p:nvSpPr>
        <p:spPr bwMode="auto">
          <a:noFill/>
          <a:ln>
            <a:miter lim="800000"/>
            <a:headEnd/>
            <a:tailEnd/>
          </a:ln>
        </p:spPr>
        <p:txBody>
          <a:bodyPr/>
          <a:lstStyle/>
          <a:p>
            <a:fld id="{41EE2DE6-61BE-465E-AFEB-7A82D1F3C1BB}" type="slidenum">
              <a:rPr lang="tr-TR" altLang="tr-TR"/>
              <a:pPr/>
              <a:t>29</a:t>
            </a:fld>
            <a:endParaRPr lang="tr-TR" altLang="tr-TR"/>
          </a:p>
        </p:txBody>
      </p:sp>
      <p:sp>
        <p:nvSpPr>
          <p:cNvPr id="35844"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35845" name="Metin kutusu 1"/>
          <p:cNvSpPr txBox="1">
            <a:spLocks noChangeArrowheads="1"/>
          </p:cNvSpPr>
          <p:nvPr/>
        </p:nvSpPr>
        <p:spPr bwMode="auto">
          <a:xfrm>
            <a:off x="1619250" y="1125538"/>
            <a:ext cx="5689600" cy="522287"/>
          </a:xfrm>
          <a:prstGeom prst="rect">
            <a:avLst/>
          </a:prstGeom>
          <a:noFill/>
          <a:ln w="9525">
            <a:noFill/>
            <a:miter lim="800000"/>
            <a:headEnd/>
            <a:tailEnd/>
          </a:ln>
        </p:spPr>
        <p:txBody>
          <a:bodyPr>
            <a:spAutoFit/>
          </a:bodyPr>
          <a:lstStyle/>
          <a:p>
            <a:pPr algn="ctr" eaLnBrk="1" hangingPunct="1"/>
            <a:r>
              <a:rPr lang="tr-TR" altLang="tr-TR" sz="2800" b="1"/>
              <a:t>KAZANIMLAR</a:t>
            </a:r>
            <a:endParaRPr lang="tr-TR" altLang="tr-TR" b="1"/>
          </a:p>
        </p:txBody>
      </p:sp>
      <p:sp>
        <p:nvSpPr>
          <p:cNvPr id="35846" name="Metin kutusu 2"/>
          <p:cNvSpPr txBox="1">
            <a:spLocks noChangeArrowheads="1"/>
          </p:cNvSpPr>
          <p:nvPr/>
        </p:nvSpPr>
        <p:spPr bwMode="auto">
          <a:xfrm>
            <a:off x="900113" y="2205038"/>
            <a:ext cx="7920037" cy="3970337"/>
          </a:xfrm>
          <a:prstGeom prst="rect">
            <a:avLst/>
          </a:prstGeom>
          <a:noFill/>
          <a:ln w="9525">
            <a:noFill/>
            <a:miter lim="800000"/>
            <a:headEnd/>
            <a:tailEnd/>
          </a:ln>
        </p:spPr>
        <p:txBody>
          <a:bodyPr>
            <a:spAutoFit/>
          </a:bodyPr>
          <a:lstStyle/>
          <a:p>
            <a:pPr eaLnBrk="1" hangingPunct="1">
              <a:lnSpc>
                <a:spcPct val="150000"/>
              </a:lnSpc>
            </a:pPr>
            <a:r>
              <a:rPr lang="tr-TR" altLang="tr-TR" sz="2800" b="1">
                <a:hlinkClick r:id="rId2" action="ppaction://hlinkfile"/>
              </a:rPr>
              <a:t>TÜRKÇE</a:t>
            </a:r>
            <a:endParaRPr lang="tr-TR" altLang="tr-TR" sz="2800" b="1"/>
          </a:p>
          <a:p>
            <a:pPr eaLnBrk="1" hangingPunct="1">
              <a:lnSpc>
                <a:spcPct val="150000"/>
              </a:lnSpc>
            </a:pPr>
            <a:r>
              <a:rPr lang="tr-TR" altLang="tr-TR" sz="2800" b="1">
                <a:hlinkClick r:id="rId3" action="ppaction://hlinkfile"/>
              </a:rPr>
              <a:t>MATEMATİK</a:t>
            </a:r>
            <a:endParaRPr lang="tr-TR" altLang="tr-TR" sz="2800" b="1"/>
          </a:p>
          <a:p>
            <a:pPr eaLnBrk="1" hangingPunct="1">
              <a:lnSpc>
                <a:spcPct val="150000"/>
              </a:lnSpc>
            </a:pPr>
            <a:r>
              <a:rPr lang="tr-TR" altLang="tr-TR" sz="2800" b="1">
                <a:hlinkClick r:id="rId4" action="ppaction://hlinkfile"/>
              </a:rPr>
              <a:t>FEN VE TEKNOLOJİ</a:t>
            </a:r>
            <a:endParaRPr lang="tr-TR" altLang="tr-TR" sz="2800" b="1"/>
          </a:p>
          <a:p>
            <a:pPr eaLnBrk="1" hangingPunct="1">
              <a:lnSpc>
                <a:spcPct val="150000"/>
              </a:lnSpc>
            </a:pPr>
            <a:r>
              <a:rPr lang="tr-TR" altLang="tr-TR" sz="2800" b="1">
                <a:hlinkClick r:id="rId5" action="ppaction://hlinkfile"/>
              </a:rPr>
              <a:t>TC İNKILAP TARİHİ VE ATATÜRKÇÜLÜK</a:t>
            </a:r>
            <a:endParaRPr lang="tr-TR" altLang="tr-TR" sz="2800" b="1"/>
          </a:p>
          <a:p>
            <a:pPr eaLnBrk="1" hangingPunct="1">
              <a:lnSpc>
                <a:spcPct val="150000"/>
              </a:lnSpc>
            </a:pPr>
            <a:r>
              <a:rPr lang="tr-TR" altLang="tr-TR" sz="2800" b="1">
                <a:hlinkClick r:id="rId6" action="ppaction://hlinkfile"/>
              </a:rPr>
              <a:t>DİN KÜLTÜRÜ VE AHLAK BİLGİSİ</a:t>
            </a:r>
            <a:endParaRPr lang="tr-TR" altLang="tr-TR" sz="2800" b="1"/>
          </a:p>
          <a:p>
            <a:pPr eaLnBrk="1" hangingPunct="1">
              <a:lnSpc>
                <a:spcPct val="150000"/>
              </a:lnSpc>
            </a:pPr>
            <a:r>
              <a:rPr lang="tr-TR" altLang="tr-TR" sz="2800" b="1">
                <a:hlinkClick r:id="rId7" action="ppaction://hlinkfile"/>
              </a:rPr>
              <a:t>YABANCI DİL</a:t>
            </a:r>
            <a:endParaRPr lang="tr-TR" altLang="tr-TR" sz="2800" b="1"/>
          </a:p>
        </p:txBody>
      </p:sp>
    </p:spTree>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9218" name="Başlık 1"/>
          <p:cNvSpPr>
            <a:spLocks noGrp="1"/>
          </p:cNvSpPr>
          <p:nvPr>
            <p:ph type="title"/>
          </p:nvPr>
        </p:nvSpPr>
        <p:spPr>
          <a:xfrm>
            <a:off x="0" y="0"/>
            <a:ext cx="9144000" cy="908050"/>
          </a:xfrm>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en-US" altLang="zh-CN" sz="3200" b="1" smtClean="0">
              <a:solidFill>
                <a:srgbClr val="FFFFFF"/>
              </a:solidFill>
              <a:cs typeface="Times New Roman" pitchFamily="18" charset="0"/>
            </a:endParaRPr>
          </a:p>
        </p:txBody>
      </p:sp>
      <p:sp>
        <p:nvSpPr>
          <p:cNvPr id="9219" name="Slayt Numarası Yer Tutucusu 3"/>
          <p:cNvSpPr>
            <a:spLocks noGrp="1"/>
          </p:cNvSpPr>
          <p:nvPr>
            <p:ph type="sldNum" sz="quarter" idx="12"/>
          </p:nvPr>
        </p:nvSpPr>
        <p:spPr bwMode="auto">
          <a:noFill/>
          <a:ln>
            <a:miter lim="800000"/>
            <a:headEnd/>
            <a:tailEnd/>
          </a:ln>
        </p:spPr>
        <p:txBody>
          <a:bodyPr/>
          <a:lstStyle/>
          <a:p>
            <a:fld id="{5816201D-AB92-4C64-84E2-53266C0A9591}" type="slidenum">
              <a:rPr lang="tr-TR" altLang="tr-TR"/>
              <a:pPr/>
              <a:t>3</a:t>
            </a:fld>
            <a:endParaRPr lang="tr-TR" altLang="tr-TR"/>
          </a:p>
        </p:txBody>
      </p:sp>
      <p:sp>
        <p:nvSpPr>
          <p:cNvPr id="9220" name="Metin kutusu 6"/>
          <p:cNvSpPr txBox="1">
            <a:spLocks noChangeArrowheads="1"/>
          </p:cNvSpPr>
          <p:nvPr/>
        </p:nvSpPr>
        <p:spPr bwMode="auto">
          <a:xfrm>
            <a:off x="411163" y="1989138"/>
            <a:ext cx="8205787" cy="461962"/>
          </a:xfrm>
          <a:prstGeom prst="rect">
            <a:avLst/>
          </a:prstGeom>
          <a:noFill/>
          <a:ln w="9525">
            <a:noFill/>
            <a:miter lim="800000"/>
            <a:headEnd/>
            <a:tailEnd/>
          </a:ln>
        </p:spPr>
        <p:txBody>
          <a:bodyPr>
            <a:spAutoFit/>
          </a:bodyPr>
          <a:lstStyle/>
          <a:p>
            <a:pPr marL="342900" indent="-342900" algn="just" eaLnBrk="1" hangingPunct="1">
              <a:buFont typeface="Wingdings" pitchFamily="2" charset="2"/>
              <a:buChar char="§"/>
            </a:pPr>
            <a:endParaRPr lang="tr-TR" altLang="tr-TR" sz="2400">
              <a:latin typeface="Times New Roman" pitchFamily="18" charset="0"/>
              <a:cs typeface="Times New Roman" pitchFamily="18" charset="0"/>
            </a:endParaRPr>
          </a:p>
        </p:txBody>
      </p:sp>
      <p:sp>
        <p:nvSpPr>
          <p:cNvPr id="9221" name="4 Dikdörtgen"/>
          <p:cNvSpPr>
            <a:spLocks noChangeArrowheads="1"/>
          </p:cNvSpPr>
          <p:nvPr/>
        </p:nvSpPr>
        <p:spPr bwMode="auto">
          <a:xfrm>
            <a:off x="827088" y="2005013"/>
            <a:ext cx="7273925" cy="2849498"/>
          </a:xfrm>
          <a:prstGeom prst="rect">
            <a:avLst/>
          </a:prstGeom>
          <a:noFill/>
          <a:ln w="9525">
            <a:noFill/>
            <a:miter lim="800000"/>
            <a:headEnd/>
            <a:tailEnd/>
          </a:ln>
        </p:spPr>
        <p:txBody>
          <a:bodyPr>
            <a:spAutoFit/>
          </a:bodyPr>
          <a:lstStyle/>
          <a:p>
            <a:pPr algn="just" eaLnBrk="1" hangingPunct="1">
              <a:lnSpc>
                <a:spcPts val="4300"/>
              </a:lnSpc>
            </a:pPr>
            <a:r>
              <a:rPr lang="tr-TR" altLang="zh-CN" sz="3200" dirty="0">
                <a:solidFill>
                  <a:srgbClr val="231F20"/>
                </a:solidFill>
                <a:latin typeface="Calibri" pitchFamily="34" charset="0"/>
                <a:cs typeface="Times New Roman" pitchFamily="18" charset="0"/>
              </a:rPr>
              <a:t>	Bu uygulamanın </a:t>
            </a:r>
            <a:r>
              <a:rPr lang="en-US" altLang="zh-CN" sz="3200" dirty="0" err="1">
                <a:solidFill>
                  <a:srgbClr val="231F20"/>
                </a:solidFill>
                <a:latin typeface="Calibri" pitchFamily="34" charset="0"/>
                <a:cs typeface="Times New Roman" pitchFamily="18" charset="0"/>
              </a:rPr>
              <a:t>temel</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niteliği</a:t>
            </a:r>
            <a:r>
              <a:rPr lang="en-US" altLang="zh-CN" sz="3200" dirty="0">
                <a:solidFill>
                  <a:srgbClr val="231F20"/>
                </a:solidFill>
                <a:latin typeface="Calibri" pitchFamily="34" charset="0"/>
                <a:cs typeface="Times New Roman" pitchFamily="18" charset="0"/>
              </a:rPr>
              <a:t>,</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öğrenci</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başarısını</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anlık</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bir</a:t>
            </a: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performansa</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dayalı</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olarak</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değil</a:t>
            </a:r>
            <a:r>
              <a:rPr lang="en-US" altLang="zh-CN" sz="3200" dirty="0">
                <a:solidFill>
                  <a:srgbClr val="231F20"/>
                </a:solidFill>
                <a:latin typeface="Calibri" pitchFamily="34" charset="0"/>
                <a:cs typeface="Times New Roman" pitchFamily="18" charset="0"/>
              </a:rPr>
              <a:t>,</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geniş</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bir</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zaman</a:t>
            </a:r>
            <a:r>
              <a:rPr lang="tr-TR" altLang="zh-CN" sz="3200" dirty="0">
                <a:solidFill>
                  <a:srgbClr val="231F20"/>
                </a:solidFill>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dilimine</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yayarak</a:t>
            </a:r>
            <a:r>
              <a:rPr lang="en-US" altLang="zh-CN" sz="3200" dirty="0">
                <a:latin typeface="Calibri" pitchFamily="34" charset="0"/>
                <a:cs typeface="Times New Roman" pitchFamily="18" charset="0"/>
              </a:rPr>
              <a:t> </a:t>
            </a:r>
            <a:r>
              <a:rPr lang="en-US" altLang="zh-CN" sz="3200" dirty="0" err="1">
                <a:solidFill>
                  <a:srgbClr val="231F20"/>
                </a:solidFill>
                <a:latin typeface="Calibri" pitchFamily="34" charset="0"/>
                <a:cs typeface="Times New Roman" pitchFamily="18" charset="0"/>
              </a:rPr>
              <a:t>belirlemektir</a:t>
            </a:r>
            <a:r>
              <a:rPr lang="en-US" altLang="zh-CN" sz="3200" dirty="0" smtClean="0">
                <a:solidFill>
                  <a:srgbClr val="231F20"/>
                </a:solidFill>
                <a:latin typeface="Calibri" pitchFamily="34" charset="0"/>
                <a:cs typeface="Times New Roman" pitchFamily="18" charset="0"/>
              </a:rPr>
              <a:t>.</a:t>
            </a:r>
            <a:r>
              <a:rPr lang="tr-TR" altLang="zh-CN" sz="3200" dirty="0" smtClean="0">
                <a:solidFill>
                  <a:srgbClr val="231F20"/>
                </a:solidFill>
                <a:latin typeface="Calibri" pitchFamily="34" charset="0"/>
                <a:cs typeface="Times New Roman" pitchFamily="18" charset="0"/>
              </a:rPr>
              <a:t> </a:t>
            </a:r>
            <a:r>
              <a:rPr lang="tr-TR" sz="3200" dirty="0" smtClean="0"/>
              <a:t>www.</a:t>
            </a:r>
            <a:r>
              <a:rPr lang="tr-TR" sz="3200" dirty="0" err="1" smtClean="0"/>
              <a:t>sorubak</a:t>
            </a:r>
            <a:r>
              <a:rPr lang="tr-TR" sz="3200" dirty="0" smtClean="0"/>
              <a:t>.com </a:t>
            </a:r>
            <a:endParaRPr lang="en-US" altLang="zh-CN" sz="3200" dirty="0">
              <a:solidFill>
                <a:srgbClr val="231F20"/>
              </a:solidFill>
              <a:latin typeface="Calibri" pitchFamily="34" charset="0"/>
              <a:cs typeface="Times New Roman" pitchFamily="18" charset="0"/>
            </a:endParaRPr>
          </a:p>
        </p:txBody>
      </p:sp>
    </p:spTree>
  </p:cSld>
  <p:clrMapOvr>
    <a:masterClrMapping/>
  </p:clrMapOvr>
  <p:transition spd="slow">
    <p:blinds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6867" name="3 Slayt Numarası Yer Tutucusu"/>
          <p:cNvSpPr>
            <a:spLocks noGrp="1"/>
          </p:cNvSpPr>
          <p:nvPr>
            <p:ph type="sldNum" sz="quarter" idx="12"/>
          </p:nvPr>
        </p:nvSpPr>
        <p:spPr bwMode="auto">
          <a:noFill/>
          <a:ln>
            <a:miter lim="800000"/>
            <a:headEnd/>
            <a:tailEnd/>
          </a:ln>
        </p:spPr>
        <p:txBody>
          <a:bodyPr/>
          <a:lstStyle/>
          <a:p>
            <a:fld id="{96C40E2F-5A79-42CB-A89B-236372B18D14}" type="slidenum">
              <a:rPr lang="tr-TR" altLang="tr-TR"/>
              <a:pPr/>
              <a:t>30</a:t>
            </a:fld>
            <a:endParaRPr lang="tr-TR" altLang="tr-TR"/>
          </a:p>
        </p:txBody>
      </p:sp>
      <p:sp>
        <p:nvSpPr>
          <p:cNvPr id="33796" name="1 Başlık"/>
          <p:cNvSpPr txBox="1">
            <a:spLocks/>
          </p:cNvSpPr>
          <p:nvPr/>
        </p:nvSpPr>
        <p:spPr bwMode="auto">
          <a:xfrm>
            <a:off x="827088" y="908050"/>
            <a:ext cx="7632700" cy="711200"/>
          </a:xfrm>
          <a:prstGeom prst="rect">
            <a:avLst/>
          </a:prstGeom>
          <a:noFill/>
          <a:ln w="9525">
            <a:noFill/>
            <a:miter lim="800000"/>
            <a:headEnd/>
            <a:tailEnd/>
          </a:ln>
        </p:spPr>
        <p:txBody>
          <a:bodyPr anchor="ctr"/>
          <a:lstStyle/>
          <a:p>
            <a:pPr algn="ctr" eaLnBrk="1" hangingPunct="1">
              <a:defRPr/>
            </a:pPr>
            <a:r>
              <a:rPr lang="tr-TR" sz="3200" b="1" dirty="0">
                <a:latin typeface="+mj-lt"/>
              </a:rPr>
              <a:t>ORTAK SINAVIN UYGULANMASI</a:t>
            </a:r>
          </a:p>
        </p:txBody>
      </p:sp>
      <p:sp>
        <p:nvSpPr>
          <p:cNvPr id="36869"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36870" name="5 Dikdörtgen"/>
          <p:cNvSpPr>
            <a:spLocks noChangeArrowheads="1"/>
          </p:cNvSpPr>
          <p:nvPr/>
        </p:nvSpPr>
        <p:spPr bwMode="auto">
          <a:xfrm>
            <a:off x="323850" y="1412875"/>
            <a:ext cx="7993063" cy="4524375"/>
          </a:xfrm>
          <a:prstGeom prst="rect">
            <a:avLst/>
          </a:prstGeom>
          <a:noFill/>
          <a:ln w="9525">
            <a:noFill/>
            <a:miter lim="800000"/>
            <a:headEnd/>
            <a:tailEnd/>
          </a:ln>
        </p:spPr>
        <p:txBody>
          <a:bodyPr>
            <a:spAutoFit/>
          </a:bodyPr>
          <a:lstStyle/>
          <a:p>
            <a:pPr eaLnBrk="1" hangingPunct="1">
              <a:buFont typeface="Wingdings" pitchFamily="2" charset="2"/>
              <a:buChar char="Ø"/>
            </a:pPr>
            <a:r>
              <a:rPr lang="tr-TR" altLang="tr-TR" sz="3200">
                <a:latin typeface="Calibri" pitchFamily="34" charset="0"/>
              </a:rPr>
              <a:t>Ortak sınavlarda her ders için çoktan seçmeli </a:t>
            </a:r>
            <a:r>
              <a:rPr lang="en-US" altLang="zh-CN" sz="3200">
                <a:solidFill>
                  <a:srgbClr val="231F20"/>
                </a:solidFill>
                <a:latin typeface="Calibri" pitchFamily="34" charset="0"/>
                <a:cs typeface="PT Sans"/>
              </a:rPr>
              <a:t>(4</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seçenekli)</a:t>
            </a:r>
            <a:r>
              <a:rPr lang="en-US" altLang="zh-CN" sz="3200">
                <a:latin typeface="Calibri" pitchFamily="34" charset="0"/>
                <a:cs typeface="Times New Roman" pitchFamily="18" charset="0"/>
              </a:rPr>
              <a:t> </a:t>
            </a:r>
            <a:r>
              <a:rPr lang="tr-TR" altLang="tr-TR" sz="3200">
                <a:latin typeface="Calibri" pitchFamily="34" charset="0"/>
                <a:ea typeface="宋体" pitchFamily="2" charset="-122"/>
                <a:cs typeface="PT Sans"/>
              </a:rPr>
              <a:t>20 soru sorulacak.</a:t>
            </a:r>
          </a:p>
          <a:p>
            <a:pPr eaLnBrk="1" hangingPunct="1">
              <a:buFont typeface="Wingdings" pitchFamily="2" charset="2"/>
              <a:buChar char="Ø"/>
            </a:pPr>
            <a:endParaRPr lang="tr-TR" altLang="tr-TR" sz="3200">
              <a:latin typeface="Calibri" pitchFamily="34" charset="0"/>
              <a:ea typeface="宋体" pitchFamily="2" charset="-122"/>
              <a:cs typeface="PT Sans"/>
            </a:endParaRPr>
          </a:p>
          <a:p>
            <a:pPr eaLnBrk="1" hangingPunct="1">
              <a:buFont typeface="Wingdings" pitchFamily="2" charset="2"/>
              <a:buChar char="Ø"/>
            </a:pPr>
            <a:r>
              <a:rPr lang="tr-TR" altLang="tr-TR" sz="3200">
                <a:latin typeface="Calibri" pitchFamily="34" charset="0"/>
                <a:ea typeface="宋体" pitchFamily="2" charset="-122"/>
                <a:cs typeface="PT Sans"/>
              </a:rPr>
              <a:t>Ortak sınavlarda A, B, C ve D kitapçığı olmak üzere dört çeşit kitapçık verilecek.</a:t>
            </a:r>
          </a:p>
          <a:p>
            <a:pPr eaLnBrk="1" hangingPunct="1">
              <a:buFont typeface="Wingdings" pitchFamily="2" charset="2"/>
              <a:buChar char="Ø"/>
            </a:pPr>
            <a:endParaRPr lang="tr-TR" altLang="tr-TR" sz="3200">
              <a:latin typeface="Calibri" pitchFamily="34" charset="0"/>
              <a:ea typeface="宋体" pitchFamily="2" charset="-122"/>
              <a:cs typeface="PT Sans"/>
            </a:endParaRPr>
          </a:p>
          <a:p>
            <a:pPr eaLnBrk="1" hangingPunct="1">
              <a:buFont typeface="Wingdings" pitchFamily="2" charset="2"/>
              <a:buChar char="Ø"/>
            </a:pPr>
            <a:r>
              <a:rPr lang="en-US" altLang="zh-CN" sz="3200">
                <a:solidFill>
                  <a:srgbClr val="231F20"/>
                </a:solidFill>
                <a:latin typeface="Calibri" pitchFamily="34" charset="0"/>
              </a:rPr>
              <a:t>Öğrenciler ortak sınavlara olağanüstü</a:t>
            </a:r>
            <a:r>
              <a:rPr lang="en-US" altLang="zh-CN" sz="3200">
                <a:latin typeface="Calibri" pitchFamily="34" charset="0"/>
              </a:rPr>
              <a:t> </a:t>
            </a:r>
            <a:r>
              <a:rPr lang="en-US" altLang="zh-CN" sz="3200">
                <a:solidFill>
                  <a:srgbClr val="231F20"/>
                </a:solidFill>
                <a:latin typeface="Calibri" pitchFamily="34" charset="0"/>
              </a:rPr>
              <a:t>haller </a:t>
            </a:r>
            <a:r>
              <a:rPr lang="tr-TR" altLang="zh-CN" sz="3200">
                <a:solidFill>
                  <a:srgbClr val="231F20"/>
                </a:solidFill>
                <a:latin typeface="Calibri" pitchFamily="34" charset="0"/>
              </a:rPr>
              <a:t>ve </a:t>
            </a:r>
            <a:r>
              <a:rPr lang="en-US" altLang="zh-CN" sz="3200">
                <a:solidFill>
                  <a:srgbClr val="231F20"/>
                </a:solidFill>
                <a:latin typeface="Calibri" pitchFamily="34" charset="0"/>
              </a:rPr>
              <a:t>özel durumlar dışında</a:t>
            </a:r>
            <a:r>
              <a:rPr lang="en-US" altLang="zh-CN" sz="3200">
                <a:latin typeface="Calibri" pitchFamily="34" charset="0"/>
              </a:rPr>
              <a:t> </a:t>
            </a:r>
            <a:r>
              <a:rPr lang="en-US" altLang="zh-CN" sz="3200">
                <a:solidFill>
                  <a:srgbClr val="231F20"/>
                </a:solidFill>
                <a:latin typeface="Calibri" pitchFamily="34" charset="0"/>
              </a:rPr>
              <a:t>kendi</a:t>
            </a:r>
            <a:r>
              <a:rPr lang="en-US" altLang="zh-CN" sz="3200">
                <a:latin typeface="Calibri" pitchFamily="34" charset="0"/>
              </a:rPr>
              <a:t> </a:t>
            </a:r>
            <a:r>
              <a:rPr lang="en-US" altLang="zh-CN" sz="3200">
                <a:solidFill>
                  <a:srgbClr val="231F20"/>
                </a:solidFill>
                <a:latin typeface="Calibri" pitchFamily="34" charset="0"/>
              </a:rPr>
              <a:t>okullarında</a:t>
            </a:r>
            <a:r>
              <a:rPr lang="en-US" altLang="zh-CN" sz="3200">
                <a:latin typeface="Calibri" pitchFamily="34" charset="0"/>
              </a:rPr>
              <a:t> </a:t>
            </a:r>
            <a:r>
              <a:rPr lang="en-US" altLang="zh-CN" sz="3200">
                <a:solidFill>
                  <a:srgbClr val="231F20"/>
                </a:solidFill>
                <a:latin typeface="Calibri" pitchFamily="34" charset="0"/>
              </a:rPr>
              <a:t>girecek</a:t>
            </a:r>
            <a:r>
              <a:rPr lang="tr-TR" altLang="zh-CN" sz="3200">
                <a:solidFill>
                  <a:srgbClr val="231F20"/>
                </a:solidFill>
                <a:latin typeface="Calibri" pitchFamily="34" charset="0"/>
              </a:rPr>
              <a:t>.</a:t>
            </a:r>
            <a:endParaRPr lang="en-US" altLang="zh-CN" sz="3200">
              <a:solidFill>
                <a:srgbClr val="231F20"/>
              </a:solidFill>
              <a:latin typeface="Calibri" pitchFamily="34" charset="0"/>
            </a:endParaRPr>
          </a:p>
        </p:txBody>
      </p:sp>
    </p:spTree>
  </p:cSld>
  <p:clrMapOvr>
    <a:masterClrMapping/>
  </p:clrMapOvr>
  <p:transition spd="slow">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7891" name="3 Slayt Numarası Yer Tutucusu"/>
          <p:cNvSpPr>
            <a:spLocks noGrp="1"/>
          </p:cNvSpPr>
          <p:nvPr>
            <p:ph type="sldNum" sz="quarter" idx="12"/>
          </p:nvPr>
        </p:nvSpPr>
        <p:spPr bwMode="auto">
          <a:noFill/>
          <a:ln>
            <a:miter lim="800000"/>
            <a:headEnd/>
            <a:tailEnd/>
          </a:ln>
        </p:spPr>
        <p:txBody>
          <a:bodyPr/>
          <a:lstStyle/>
          <a:p>
            <a:fld id="{B50DE6B5-8E49-46F1-B280-0047D10BBAFC}" type="slidenum">
              <a:rPr lang="tr-TR" altLang="tr-TR"/>
              <a:pPr/>
              <a:t>31</a:t>
            </a:fld>
            <a:endParaRPr lang="tr-TR" altLang="tr-TR"/>
          </a:p>
        </p:txBody>
      </p:sp>
      <p:sp>
        <p:nvSpPr>
          <p:cNvPr id="37892"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37893"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37894" name="6 Dikdörtgen"/>
          <p:cNvSpPr>
            <a:spLocks noChangeArrowheads="1"/>
          </p:cNvSpPr>
          <p:nvPr/>
        </p:nvSpPr>
        <p:spPr bwMode="auto">
          <a:xfrm>
            <a:off x="323850" y="1052513"/>
            <a:ext cx="8208963" cy="5016500"/>
          </a:xfrm>
          <a:prstGeom prst="rect">
            <a:avLst/>
          </a:prstGeom>
          <a:noFill/>
          <a:ln w="9525">
            <a:noFill/>
            <a:miter lim="800000"/>
            <a:headEnd/>
            <a:tailEnd/>
          </a:ln>
        </p:spPr>
        <p:txBody>
          <a:bodyPr>
            <a:spAutoFit/>
          </a:bodyPr>
          <a:lstStyle/>
          <a:p>
            <a:pPr eaLnBrk="1" hangingPunct="1">
              <a:buFont typeface="Wingdings" pitchFamily="2" charset="2"/>
              <a:buChar char="Ø"/>
            </a:pPr>
            <a:r>
              <a:rPr lang="en-US" altLang="zh-CN" sz="3200">
                <a:solidFill>
                  <a:srgbClr val="231F20"/>
                </a:solidFill>
                <a:latin typeface="Calibri" pitchFamily="34" charset="0"/>
                <a:cs typeface="PT Sans"/>
              </a:rPr>
              <a:t>Sınavda</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görevlendirilecek</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öğretmenler</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kendi</a:t>
            </a:r>
            <a:r>
              <a:rPr lang="tr-TR" altLang="zh-CN" sz="3200">
                <a:solidFill>
                  <a:srgbClr val="231F20"/>
                </a:solidFill>
                <a:latin typeface="Calibri" pitchFamily="34" charset="0"/>
                <a:cs typeface="PT Sans"/>
              </a:rPr>
              <a:t> </a:t>
            </a:r>
            <a:r>
              <a:rPr lang="en-US" altLang="zh-CN" sz="3200">
                <a:solidFill>
                  <a:srgbClr val="231F20"/>
                </a:solidFill>
                <a:latin typeface="Calibri" pitchFamily="34" charset="0"/>
                <a:cs typeface="PT Sans"/>
              </a:rPr>
              <a:t>okullarından</a:t>
            </a:r>
            <a:r>
              <a:rPr lang="en-US" altLang="zh-CN" sz="3200">
                <a:latin typeface="Calibri" pitchFamily="34" charset="0"/>
                <a:cs typeface="Times New Roman" pitchFamily="18" charset="0"/>
              </a:rPr>
              <a:t> </a:t>
            </a:r>
            <a:r>
              <a:rPr lang="en-US" altLang="zh-CN" sz="3200" b="1">
                <a:solidFill>
                  <a:srgbClr val="231F20"/>
                </a:solidFill>
                <a:latin typeface="Calibri" pitchFamily="34" charset="0"/>
                <a:cs typeface="PT Sans"/>
              </a:rPr>
              <a:t>farklı</a:t>
            </a:r>
            <a:r>
              <a:rPr lang="en-US" altLang="zh-CN" sz="3200" b="1">
                <a:latin typeface="Calibri" pitchFamily="34" charset="0"/>
                <a:cs typeface="Times New Roman" pitchFamily="18" charset="0"/>
              </a:rPr>
              <a:t> </a:t>
            </a:r>
            <a:r>
              <a:rPr lang="en-US" altLang="zh-CN" sz="3200">
                <a:solidFill>
                  <a:srgbClr val="231F20"/>
                </a:solidFill>
                <a:latin typeface="Calibri" pitchFamily="34" charset="0"/>
                <a:cs typeface="PT Sans"/>
              </a:rPr>
              <a:t>bir</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okulda</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görev</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yapacak</a:t>
            </a:r>
            <a:r>
              <a:rPr lang="tr-TR" altLang="zh-CN" sz="3200">
                <a:solidFill>
                  <a:srgbClr val="231F20"/>
                </a:solidFill>
                <a:latin typeface="Calibri" pitchFamily="34" charset="0"/>
                <a:cs typeface="PT Sans"/>
              </a:rPr>
              <a:t>.</a:t>
            </a:r>
          </a:p>
          <a:p>
            <a:pPr eaLnBrk="1" hangingPunct="1">
              <a:buFont typeface="Arial" pitchFamily="34" charset="0"/>
              <a:buChar char="•"/>
            </a:pPr>
            <a:endParaRPr lang="tr-TR" altLang="zh-CN" sz="3200">
              <a:solidFill>
                <a:srgbClr val="231F20"/>
              </a:solidFill>
              <a:latin typeface="Calibri" pitchFamily="34" charset="0"/>
              <a:cs typeface="PT Sans"/>
            </a:endParaRPr>
          </a:p>
          <a:p>
            <a:pPr eaLnBrk="1" hangingPunct="1">
              <a:buFont typeface="Wingdings" pitchFamily="2" charset="2"/>
              <a:buChar char="Ø"/>
            </a:pPr>
            <a:r>
              <a:rPr lang="en-US" altLang="zh-CN" sz="3200">
                <a:solidFill>
                  <a:srgbClr val="231F20"/>
                </a:solidFill>
                <a:latin typeface="Calibri" pitchFamily="34" charset="0"/>
                <a:cs typeface="PT Sans"/>
              </a:rPr>
              <a:t>Geçerli</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bir</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mazereti</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sebebiyle</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ortak</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sınava</a:t>
            </a:r>
            <a:r>
              <a:rPr lang="tr-TR" altLang="zh-CN" sz="3200">
                <a:solidFill>
                  <a:srgbClr val="231F20"/>
                </a:solidFill>
                <a:latin typeface="Calibri" pitchFamily="34" charset="0"/>
                <a:cs typeface="PT Sans"/>
              </a:rPr>
              <a:t> </a:t>
            </a:r>
            <a:r>
              <a:rPr lang="en-US" altLang="zh-CN" sz="3200">
                <a:solidFill>
                  <a:srgbClr val="231F20"/>
                </a:solidFill>
                <a:latin typeface="Calibri" pitchFamily="34" charset="0"/>
                <a:cs typeface="PT Sans"/>
              </a:rPr>
              <a:t>giremeyen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öğrenciler</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için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önceden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belirlenen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bir</a:t>
            </a:r>
            <a:r>
              <a:rPr lang="tr-TR" altLang="zh-CN" sz="3200">
                <a:solidFill>
                  <a:srgbClr val="231F20"/>
                </a:solidFill>
                <a:latin typeface="Calibri" pitchFamily="34" charset="0"/>
                <a:cs typeface="PT Sans"/>
              </a:rPr>
              <a:t> h</a:t>
            </a:r>
            <a:r>
              <a:rPr lang="en-US" altLang="zh-CN" sz="3200">
                <a:solidFill>
                  <a:srgbClr val="231F20"/>
                </a:solidFill>
                <a:latin typeface="Calibri" pitchFamily="34" charset="0"/>
                <a:cs typeface="PT Sans"/>
              </a:rPr>
              <a:t>aftasonunda</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mazeret</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sınavı</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yapılacak</a:t>
            </a:r>
            <a:r>
              <a:rPr lang="tr-TR" altLang="zh-CN" sz="3200">
                <a:solidFill>
                  <a:srgbClr val="231F20"/>
                </a:solidFill>
                <a:latin typeface="Calibri" pitchFamily="34" charset="0"/>
                <a:cs typeface="PT Sans"/>
              </a:rPr>
              <a:t>.</a:t>
            </a:r>
          </a:p>
          <a:p>
            <a:pPr eaLnBrk="1" hangingPunct="1">
              <a:buFont typeface="Wingdings" pitchFamily="2" charset="2"/>
              <a:buChar char="Ø"/>
            </a:pPr>
            <a:endParaRPr lang="tr-TR" altLang="zh-CN" sz="3200">
              <a:solidFill>
                <a:srgbClr val="231F20"/>
              </a:solidFill>
              <a:latin typeface="Calibri" pitchFamily="34" charset="0"/>
              <a:cs typeface="PT Sans"/>
            </a:endParaRPr>
          </a:p>
          <a:p>
            <a:pPr eaLnBrk="1" hangingPunct="1">
              <a:buFont typeface="Wingdings" pitchFamily="2" charset="2"/>
              <a:buChar char="Ø"/>
            </a:pPr>
            <a:r>
              <a:rPr lang="en-US" altLang="zh-CN" sz="3200">
                <a:solidFill>
                  <a:srgbClr val="231F20"/>
                </a:solidFill>
                <a:latin typeface="Calibri" pitchFamily="34" charset="0"/>
                <a:cs typeface="PT Sans"/>
              </a:rPr>
              <a:t>Mazeret</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sınavı,</a:t>
            </a:r>
            <a:r>
              <a:rPr lang="tr-TR"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belirlenen</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sınav</a:t>
            </a:r>
            <a:r>
              <a:rPr lang="en-US" altLang="zh-CN" sz="3200">
                <a:latin typeface="Calibri" pitchFamily="34" charset="0"/>
                <a:cs typeface="Times New Roman" pitchFamily="18" charset="0"/>
              </a:rPr>
              <a:t> </a:t>
            </a:r>
            <a:r>
              <a:rPr lang="en-US" altLang="zh-CN" sz="3200">
                <a:solidFill>
                  <a:srgbClr val="231F20"/>
                </a:solidFill>
                <a:latin typeface="Calibri" pitchFamily="34" charset="0"/>
                <a:cs typeface="PT Sans"/>
              </a:rPr>
              <a:t>merkezlerinde</a:t>
            </a:r>
            <a:r>
              <a:rPr lang="tr-TR" altLang="zh-CN" sz="3200">
                <a:solidFill>
                  <a:srgbClr val="231F20"/>
                </a:solidFill>
                <a:latin typeface="Calibri" pitchFamily="34" charset="0"/>
                <a:cs typeface="PT Sans"/>
              </a:rPr>
              <a:t> </a:t>
            </a:r>
            <a:r>
              <a:rPr lang="en-US" altLang="zh-CN" sz="3200">
                <a:solidFill>
                  <a:srgbClr val="231F20"/>
                </a:solidFill>
                <a:latin typeface="Calibri" pitchFamily="34" charset="0"/>
                <a:cs typeface="PT Sans"/>
              </a:rPr>
              <a:t>yapılacak</a:t>
            </a:r>
            <a:r>
              <a:rPr lang="tr-TR" altLang="zh-CN" sz="3200">
                <a:solidFill>
                  <a:srgbClr val="231F20"/>
                </a:solidFill>
                <a:latin typeface="Calibri" pitchFamily="34" charset="0"/>
                <a:cs typeface="PT Sans"/>
              </a:rPr>
              <a:t>.</a:t>
            </a:r>
            <a:endParaRPr lang="en-US" altLang="zh-CN" sz="3200">
              <a:solidFill>
                <a:srgbClr val="231F20"/>
              </a:solidFill>
              <a:latin typeface="Calibri" pitchFamily="34" charset="0"/>
              <a:cs typeface="PT Sans"/>
            </a:endParaRPr>
          </a:p>
        </p:txBody>
      </p:sp>
    </p:spTree>
  </p:cSld>
  <p:clrMapOvr>
    <a:masterClrMapping/>
  </p:clrMapOvr>
  <p:transition spd="slow">
    <p:blinds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8915" name="3 Slayt Numarası Yer Tutucusu"/>
          <p:cNvSpPr>
            <a:spLocks noGrp="1"/>
          </p:cNvSpPr>
          <p:nvPr>
            <p:ph type="sldNum" sz="quarter" idx="12"/>
          </p:nvPr>
        </p:nvSpPr>
        <p:spPr bwMode="auto">
          <a:noFill/>
          <a:ln>
            <a:miter lim="800000"/>
            <a:headEnd/>
            <a:tailEnd/>
          </a:ln>
        </p:spPr>
        <p:txBody>
          <a:bodyPr/>
          <a:lstStyle/>
          <a:p>
            <a:fld id="{8BAD2723-4F22-4505-BFB2-F5CE07B86212}" type="slidenum">
              <a:rPr lang="tr-TR" altLang="tr-TR"/>
              <a:pPr/>
              <a:t>32</a:t>
            </a:fld>
            <a:endParaRPr lang="tr-TR" altLang="tr-TR"/>
          </a:p>
        </p:txBody>
      </p:sp>
      <p:sp>
        <p:nvSpPr>
          <p:cNvPr id="38916"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38917"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38918" name="6 Dikdörtgen"/>
          <p:cNvSpPr>
            <a:spLocks noChangeArrowheads="1"/>
          </p:cNvSpPr>
          <p:nvPr/>
        </p:nvSpPr>
        <p:spPr bwMode="auto">
          <a:xfrm>
            <a:off x="1116013" y="2292350"/>
            <a:ext cx="6480175" cy="923925"/>
          </a:xfrm>
          <a:prstGeom prst="rect">
            <a:avLst/>
          </a:prstGeom>
          <a:noFill/>
          <a:ln w="9525">
            <a:noFill/>
            <a:miter lim="800000"/>
            <a:headEnd/>
            <a:tailEnd/>
          </a:ln>
        </p:spPr>
        <p:txBody>
          <a:bodyPr>
            <a:spAutoFit/>
          </a:bodyPr>
          <a:lstStyle/>
          <a:p>
            <a:pPr eaLnBrk="1" hangingPunct="1">
              <a:lnSpc>
                <a:spcPct val="150000"/>
              </a:lnSpc>
              <a:buFont typeface="Arial" pitchFamily="34" charset="0"/>
              <a:buChar char="•"/>
            </a:pPr>
            <a:endParaRPr lang="en-US" altLang="zh-CN">
              <a:solidFill>
                <a:srgbClr val="231F20"/>
              </a:solidFill>
              <a:cs typeface="PT Sans"/>
            </a:endParaRPr>
          </a:p>
          <a:p>
            <a:pPr eaLnBrk="1" hangingPunct="1">
              <a:lnSpc>
                <a:spcPct val="150000"/>
              </a:lnSpc>
              <a:buFont typeface="Arial" pitchFamily="34" charset="0"/>
              <a:buChar char="•"/>
            </a:pPr>
            <a:endParaRPr lang="en-US" altLang="zh-CN">
              <a:solidFill>
                <a:srgbClr val="231F20"/>
              </a:solidFill>
              <a:cs typeface="PT Sans"/>
            </a:endParaRPr>
          </a:p>
        </p:txBody>
      </p:sp>
      <p:sp>
        <p:nvSpPr>
          <p:cNvPr id="38919" name="9 Dikdörtgen"/>
          <p:cNvSpPr>
            <a:spLocks noChangeArrowheads="1"/>
          </p:cNvSpPr>
          <p:nvPr/>
        </p:nvSpPr>
        <p:spPr bwMode="auto">
          <a:xfrm>
            <a:off x="395288" y="1196975"/>
            <a:ext cx="8208962" cy="4032250"/>
          </a:xfrm>
          <a:prstGeom prst="rect">
            <a:avLst/>
          </a:prstGeom>
          <a:noFill/>
          <a:ln w="9525">
            <a:noFill/>
            <a:miter lim="800000"/>
            <a:headEnd/>
            <a:tailEnd/>
          </a:ln>
        </p:spPr>
        <p:txBody>
          <a:bodyPr>
            <a:spAutoFit/>
          </a:bodyPr>
          <a:lstStyle/>
          <a:p>
            <a:pPr algn="just" eaLnBrk="1" hangingPunct="1">
              <a:buFont typeface="Wingdings" pitchFamily="2" charset="2"/>
              <a:buChar char="Ø"/>
            </a:pPr>
            <a:r>
              <a:rPr lang="tr-TR" altLang="tr-TR" sz="3200">
                <a:latin typeface="Calibri" pitchFamily="34" charset="0"/>
              </a:rPr>
              <a:t>Yanlış cevaplar doğru cevapları etkilemeyecektir. Öğrencilerin hâlihazırda okullarında girmekte oldukları yazılılarda yanlış cevaplar doğru cevapları olumsuz etkilememektedir. Ortak sınavlar uygulanan yazılılardan farklı olmadığı için yanlış cevapların doğru cevapları etkilememesi değerlendirme açısından daha uygun görülmektedir. </a:t>
            </a:r>
          </a:p>
        </p:txBody>
      </p:sp>
    </p:spTree>
  </p:cSld>
  <p:clrMapOvr>
    <a:masterClrMapping/>
  </p:clrMapOvr>
  <p:transition spd="slow">
    <p:blinds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39939" name="3 Slayt Numarası Yer Tutucusu"/>
          <p:cNvSpPr>
            <a:spLocks noGrp="1"/>
          </p:cNvSpPr>
          <p:nvPr>
            <p:ph type="sldNum" sz="quarter" idx="12"/>
          </p:nvPr>
        </p:nvSpPr>
        <p:spPr bwMode="auto">
          <a:noFill/>
          <a:ln>
            <a:miter lim="800000"/>
            <a:headEnd/>
            <a:tailEnd/>
          </a:ln>
        </p:spPr>
        <p:txBody>
          <a:bodyPr/>
          <a:lstStyle/>
          <a:p>
            <a:fld id="{70246059-106F-4A62-84A2-C6861091D4AE}" type="slidenum">
              <a:rPr lang="tr-TR" altLang="tr-TR"/>
              <a:pPr/>
              <a:t>33</a:t>
            </a:fld>
            <a:endParaRPr lang="tr-TR" altLang="tr-TR"/>
          </a:p>
        </p:txBody>
      </p:sp>
      <p:sp>
        <p:nvSpPr>
          <p:cNvPr id="39940"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39941"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39942" name="6 Dikdörtgen"/>
          <p:cNvSpPr>
            <a:spLocks noChangeArrowheads="1"/>
          </p:cNvSpPr>
          <p:nvPr/>
        </p:nvSpPr>
        <p:spPr bwMode="auto">
          <a:xfrm>
            <a:off x="1116013" y="2292350"/>
            <a:ext cx="6480175" cy="923925"/>
          </a:xfrm>
          <a:prstGeom prst="rect">
            <a:avLst/>
          </a:prstGeom>
          <a:noFill/>
          <a:ln w="9525">
            <a:noFill/>
            <a:miter lim="800000"/>
            <a:headEnd/>
            <a:tailEnd/>
          </a:ln>
        </p:spPr>
        <p:txBody>
          <a:bodyPr>
            <a:spAutoFit/>
          </a:bodyPr>
          <a:lstStyle/>
          <a:p>
            <a:pPr eaLnBrk="1" hangingPunct="1">
              <a:lnSpc>
                <a:spcPct val="150000"/>
              </a:lnSpc>
              <a:buFont typeface="Arial" pitchFamily="34" charset="0"/>
              <a:buChar char="•"/>
            </a:pPr>
            <a:endParaRPr lang="en-US" altLang="zh-CN">
              <a:solidFill>
                <a:srgbClr val="231F20"/>
              </a:solidFill>
              <a:cs typeface="PT Sans"/>
            </a:endParaRPr>
          </a:p>
          <a:p>
            <a:pPr eaLnBrk="1" hangingPunct="1">
              <a:lnSpc>
                <a:spcPct val="150000"/>
              </a:lnSpc>
              <a:buFont typeface="Arial" pitchFamily="34" charset="0"/>
              <a:buChar char="•"/>
            </a:pPr>
            <a:endParaRPr lang="en-US" altLang="zh-CN">
              <a:solidFill>
                <a:srgbClr val="231F20"/>
              </a:solidFill>
              <a:cs typeface="PT Sans"/>
            </a:endParaRPr>
          </a:p>
        </p:txBody>
      </p:sp>
      <p:sp>
        <p:nvSpPr>
          <p:cNvPr id="39943" name="9 Dikdörtgen"/>
          <p:cNvSpPr>
            <a:spLocks noChangeArrowheads="1"/>
          </p:cNvSpPr>
          <p:nvPr/>
        </p:nvSpPr>
        <p:spPr bwMode="auto">
          <a:xfrm>
            <a:off x="395288" y="1196975"/>
            <a:ext cx="8280400" cy="5016500"/>
          </a:xfrm>
          <a:prstGeom prst="rect">
            <a:avLst/>
          </a:prstGeom>
          <a:noFill/>
          <a:ln w="9525">
            <a:noFill/>
            <a:miter lim="800000"/>
            <a:headEnd/>
            <a:tailEnd/>
          </a:ln>
        </p:spPr>
        <p:txBody>
          <a:bodyPr>
            <a:spAutoFit/>
          </a:bodyPr>
          <a:lstStyle/>
          <a:p>
            <a:pPr algn="just" eaLnBrk="1" hangingPunct="1">
              <a:buFont typeface="Wingdings" pitchFamily="2" charset="2"/>
              <a:buChar char="Ø"/>
            </a:pPr>
            <a:r>
              <a:rPr lang="tr-TR" altLang="tr-TR" sz="3200">
                <a:latin typeface="Calibri" pitchFamily="34" charset="0"/>
              </a:rPr>
              <a:t>Bununla birlikte YDS gibi yanlış cevapların doğru cevapları etkilemediği derecelendirme sınavlarının istatistiklerine göre adayların rastgele doğru cevabı bularak başarılı olma ihtimalleri dikkate alınmayacak kadar düşüktür. Buna bağlı olarak yanlış cevapların doğru cevapları etkilemediği ortak sınavlarda da öğrencilerin rastgele bir yöntemle diğer öğrencilerin önüne geçmesi ve bu durumun bir adaletsizlik teşkil etmesi söz konusu değildir. </a:t>
            </a:r>
          </a:p>
        </p:txBody>
      </p:sp>
    </p:spTree>
  </p:cSld>
  <p:clrMapOvr>
    <a:masterClrMapping/>
  </p:clrMapOvr>
  <p:transition spd="slow">
    <p:blinds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40963" name="3 Slayt Numarası Yer Tutucusu"/>
          <p:cNvSpPr>
            <a:spLocks noGrp="1"/>
          </p:cNvSpPr>
          <p:nvPr>
            <p:ph type="sldNum" sz="quarter" idx="12"/>
          </p:nvPr>
        </p:nvSpPr>
        <p:spPr bwMode="auto">
          <a:noFill/>
          <a:ln>
            <a:miter lim="800000"/>
            <a:headEnd/>
            <a:tailEnd/>
          </a:ln>
        </p:spPr>
        <p:txBody>
          <a:bodyPr/>
          <a:lstStyle/>
          <a:p>
            <a:fld id="{4DC9F3F5-B16C-40EF-8691-384CFD5F82F2}" type="slidenum">
              <a:rPr lang="tr-TR" altLang="tr-TR"/>
              <a:pPr/>
              <a:t>34</a:t>
            </a:fld>
            <a:endParaRPr lang="tr-TR" altLang="tr-TR"/>
          </a:p>
        </p:txBody>
      </p:sp>
      <p:sp>
        <p:nvSpPr>
          <p:cNvPr id="40964"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40965"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40966" name="6 Dikdörtgen"/>
          <p:cNvSpPr>
            <a:spLocks noChangeArrowheads="1"/>
          </p:cNvSpPr>
          <p:nvPr/>
        </p:nvSpPr>
        <p:spPr bwMode="auto">
          <a:xfrm>
            <a:off x="1116013" y="2292350"/>
            <a:ext cx="6480175" cy="923925"/>
          </a:xfrm>
          <a:prstGeom prst="rect">
            <a:avLst/>
          </a:prstGeom>
          <a:noFill/>
          <a:ln w="9525">
            <a:noFill/>
            <a:miter lim="800000"/>
            <a:headEnd/>
            <a:tailEnd/>
          </a:ln>
        </p:spPr>
        <p:txBody>
          <a:bodyPr>
            <a:spAutoFit/>
          </a:bodyPr>
          <a:lstStyle/>
          <a:p>
            <a:pPr eaLnBrk="1" hangingPunct="1">
              <a:lnSpc>
                <a:spcPct val="150000"/>
              </a:lnSpc>
              <a:buFont typeface="Arial" pitchFamily="34" charset="0"/>
              <a:buChar char="•"/>
            </a:pPr>
            <a:endParaRPr lang="en-US" altLang="zh-CN">
              <a:solidFill>
                <a:srgbClr val="231F20"/>
              </a:solidFill>
              <a:cs typeface="PT Sans"/>
            </a:endParaRPr>
          </a:p>
          <a:p>
            <a:pPr eaLnBrk="1" hangingPunct="1">
              <a:lnSpc>
                <a:spcPct val="150000"/>
              </a:lnSpc>
              <a:buFont typeface="Arial" pitchFamily="34" charset="0"/>
              <a:buChar char="•"/>
            </a:pPr>
            <a:endParaRPr lang="en-US" altLang="zh-CN">
              <a:solidFill>
                <a:srgbClr val="231F20"/>
              </a:solidFill>
              <a:cs typeface="PT Sans"/>
            </a:endParaRPr>
          </a:p>
        </p:txBody>
      </p:sp>
      <p:sp>
        <p:nvSpPr>
          <p:cNvPr id="40967" name="7 Dikdörtgen"/>
          <p:cNvSpPr>
            <a:spLocks noChangeArrowheads="1"/>
          </p:cNvSpPr>
          <p:nvPr/>
        </p:nvSpPr>
        <p:spPr bwMode="auto">
          <a:xfrm>
            <a:off x="684213" y="1773238"/>
            <a:ext cx="7632700" cy="3540125"/>
          </a:xfrm>
          <a:prstGeom prst="rect">
            <a:avLst/>
          </a:prstGeom>
          <a:noFill/>
          <a:ln w="9525">
            <a:noFill/>
            <a:miter lim="800000"/>
            <a:headEnd/>
            <a:tailEnd/>
          </a:ln>
        </p:spPr>
        <p:txBody>
          <a:bodyPr>
            <a:spAutoFit/>
          </a:bodyPr>
          <a:lstStyle/>
          <a:p>
            <a:pPr algn="just" eaLnBrk="1" hangingPunct="1">
              <a:buFont typeface="Wingdings" pitchFamily="2" charset="2"/>
              <a:buChar char="Ø"/>
            </a:pPr>
            <a:r>
              <a:rPr lang="tr-TR" altLang="tr-TR" sz="3200">
                <a:latin typeface="Calibri" pitchFamily="34" charset="0"/>
              </a:rPr>
              <a:t>Önceki uygulamada olduğu gibi bu uygulamada da hastanede ve evde eğitim gören öğrencilerin sınavı hastanede ve evde yapılacak.</a:t>
            </a:r>
          </a:p>
          <a:p>
            <a:pPr algn="just" eaLnBrk="1" hangingPunct="1"/>
            <a:endParaRPr lang="tr-TR" altLang="tr-TR" sz="3200">
              <a:latin typeface="Calibri" pitchFamily="34" charset="0"/>
            </a:endParaRPr>
          </a:p>
          <a:p>
            <a:pPr algn="just" eaLnBrk="1" hangingPunct="1">
              <a:buFont typeface="Wingdings" pitchFamily="2" charset="2"/>
              <a:buChar char="Ø"/>
            </a:pPr>
            <a:r>
              <a:rPr lang="tr-TR" altLang="tr-TR" sz="3200">
                <a:latin typeface="Calibri" pitchFamily="34" charset="0"/>
              </a:rPr>
              <a:t>Kaynaştırma öğrencileri de bu sınava  girecek.</a:t>
            </a:r>
          </a:p>
        </p:txBody>
      </p:sp>
    </p:spTree>
  </p:cSld>
  <p:clrMapOvr>
    <a:masterClrMapping/>
  </p:clrMapOvr>
  <p:transition spd="slow">
    <p:blinds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41987" name="3 Slayt Numarası Yer Tutucusu"/>
          <p:cNvSpPr>
            <a:spLocks noGrp="1"/>
          </p:cNvSpPr>
          <p:nvPr>
            <p:ph type="sldNum" sz="quarter" idx="12"/>
          </p:nvPr>
        </p:nvSpPr>
        <p:spPr bwMode="auto">
          <a:noFill/>
          <a:ln>
            <a:miter lim="800000"/>
            <a:headEnd/>
            <a:tailEnd/>
          </a:ln>
        </p:spPr>
        <p:txBody>
          <a:bodyPr/>
          <a:lstStyle/>
          <a:p>
            <a:fld id="{813E2345-5145-42A9-B9F0-31C25B6580BA}" type="slidenum">
              <a:rPr lang="tr-TR" altLang="tr-TR"/>
              <a:pPr/>
              <a:t>35</a:t>
            </a:fld>
            <a:endParaRPr lang="tr-TR" altLang="tr-TR"/>
          </a:p>
        </p:txBody>
      </p:sp>
      <p:sp>
        <p:nvSpPr>
          <p:cNvPr id="41988"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41989"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41990" name="6 Dikdörtgen"/>
          <p:cNvSpPr>
            <a:spLocks noChangeArrowheads="1"/>
          </p:cNvSpPr>
          <p:nvPr/>
        </p:nvSpPr>
        <p:spPr bwMode="auto">
          <a:xfrm>
            <a:off x="1116013" y="2292350"/>
            <a:ext cx="6480175" cy="923925"/>
          </a:xfrm>
          <a:prstGeom prst="rect">
            <a:avLst/>
          </a:prstGeom>
          <a:noFill/>
          <a:ln w="9525">
            <a:noFill/>
            <a:miter lim="800000"/>
            <a:headEnd/>
            <a:tailEnd/>
          </a:ln>
        </p:spPr>
        <p:txBody>
          <a:bodyPr>
            <a:spAutoFit/>
          </a:bodyPr>
          <a:lstStyle/>
          <a:p>
            <a:pPr eaLnBrk="1" hangingPunct="1">
              <a:lnSpc>
                <a:spcPct val="150000"/>
              </a:lnSpc>
              <a:buFont typeface="Arial" pitchFamily="34" charset="0"/>
              <a:buChar char="•"/>
            </a:pPr>
            <a:endParaRPr lang="en-US" altLang="zh-CN">
              <a:solidFill>
                <a:srgbClr val="231F20"/>
              </a:solidFill>
              <a:cs typeface="PT Sans"/>
            </a:endParaRPr>
          </a:p>
          <a:p>
            <a:pPr eaLnBrk="1" hangingPunct="1">
              <a:lnSpc>
                <a:spcPct val="150000"/>
              </a:lnSpc>
              <a:buFont typeface="Arial" pitchFamily="34" charset="0"/>
              <a:buChar char="•"/>
            </a:pPr>
            <a:endParaRPr lang="en-US" altLang="zh-CN">
              <a:solidFill>
                <a:srgbClr val="231F20"/>
              </a:solidFill>
              <a:cs typeface="PT Sans"/>
            </a:endParaRPr>
          </a:p>
        </p:txBody>
      </p:sp>
      <p:sp>
        <p:nvSpPr>
          <p:cNvPr id="41991" name="7 Dikdörtgen"/>
          <p:cNvSpPr>
            <a:spLocks noChangeArrowheads="1"/>
          </p:cNvSpPr>
          <p:nvPr/>
        </p:nvSpPr>
        <p:spPr bwMode="auto">
          <a:xfrm>
            <a:off x="539750" y="1125538"/>
            <a:ext cx="8064500" cy="5016500"/>
          </a:xfrm>
          <a:prstGeom prst="rect">
            <a:avLst/>
          </a:prstGeom>
          <a:noFill/>
          <a:ln w="9525">
            <a:noFill/>
            <a:miter lim="800000"/>
            <a:headEnd/>
            <a:tailEnd/>
          </a:ln>
        </p:spPr>
        <p:txBody>
          <a:bodyPr>
            <a:spAutoFit/>
          </a:bodyPr>
          <a:lstStyle/>
          <a:p>
            <a:pPr algn="just" eaLnBrk="1" hangingPunct="1">
              <a:buFont typeface="Wingdings" pitchFamily="2" charset="2"/>
              <a:buChar char="Ø"/>
            </a:pPr>
            <a:r>
              <a:rPr lang="tr-TR" altLang="tr-TR" sz="3200">
                <a:latin typeface="Calibri" pitchFamily="34" charset="0"/>
              </a:rPr>
              <a:t>Orta ve ağır düzeyde zihinsel engelli öğrenciler, sınav uygulaması hakkında düzenlenmiş sınav kılavuzunda belirtildiği üzere ortak sınavlara dahil edilmeyecek.</a:t>
            </a:r>
          </a:p>
          <a:p>
            <a:pPr algn="just" eaLnBrk="1" hangingPunct="1">
              <a:buFont typeface="Wingdings" pitchFamily="2" charset="2"/>
              <a:buChar char="Ø"/>
            </a:pPr>
            <a:endParaRPr lang="tr-TR" altLang="tr-TR" sz="3200">
              <a:latin typeface="Calibri" pitchFamily="34" charset="0"/>
            </a:endParaRPr>
          </a:p>
          <a:p>
            <a:pPr algn="just" eaLnBrk="1" hangingPunct="1">
              <a:buFont typeface="Wingdings" pitchFamily="2" charset="2"/>
              <a:buChar char="Ø"/>
            </a:pPr>
            <a:r>
              <a:rPr lang="tr-TR" altLang="tr-TR" sz="3200">
                <a:latin typeface="Calibri" pitchFamily="34" charset="0"/>
              </a:rPr>
              <a:t>Başta Suriye’den gelen öğrenciler olmak üzere misafir durumdaki öğrenciler, Türkiye Cumhuriyeti vatandaşlığı verilmiş ise sınava girecekler, ancak geçici vatandaşlık verilmiş olan misafir öğrenciler sınava alınmayacak.</a:t>
            </a:r>
          </a:p>
        </p:txBody>
      </p:sp>
    </p:spTree>
  </p:cSld>
  <p:clrMapOvr>
    <a:masterClrMapping/>
  </p:clrMapOvr>
  <p:transition spd="slow">
    <p:blinds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43011" name="3 Slayt Numarası Yer Tutucusu"/>
          <p:cNvSpPr>
            <a:spLocks noGrp="1"/>
          </p:cNvSpPr>
          <p:nvPr>
            <p:ph type="sldNum" sz="quarter" idx="12"/>
          </p:nvPr>
        </p:nvSpPr>
        <p:spPr bwMode="auto">
          <a:noFill/>
          <a:ln>
            <a:miter lim="800000"/>
            <a:headEnd/>
            <a:tailEnd/>
          </a:ln>
        </p:spPr>
        <p:txBody>
          <a:bodyPr/>
          <a:lstStyle/>
          <a:p>
            <a:fld id="{BB66ED72-74E2-4606-933A-E80283F04976}" type="slidenum">
              <a:rPr lang="tr-TR" altLang="tr-TR"/>
              <a:pPr/>
              <a:t>36</a:t>
            </a:fld>
            <a:endParaRPr lang="tr-TR" altLang="tr-TR"/>
          </a:p>
        </p:txBody>
      </p:sp>
      <p:sp>
        <p:nvSpPr>
          <p:cNvPr id="43012"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43013"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43014" name="6 Dikdörtgen"/>
          <p:cNvSpPr>
            <a:spLocks noChangeArrowheads="1"/>
          </p:cNvSpPr>
          <p:nvPr/>
        </p:nvSpPr>
        <p:spPr bwMode="auto">
          <a:xfrm>
            <a:off x="1116013" y="2292350"/>
            <a:ext cx="6480175" cy="923925"/>
          </a:xfrm>
          <a:prstGeom prst="rect">
            <a:avLst/>
          </a:prstGeom>
          <a:noFill/>
          <a:ln w="9525">
            <a:noFill/>
            <a:miter lim="800000"/>
            <a:headEnd/>
            <a:tailEnd/>
          </a:ln>
        </p:spPr>
        <p:txBody>
          <a:bodyPr>
            <a:spAutoFit/>
          </a:bodyPr>
          <a:lstStyle/>
          <a:p>
            <a:pPr eaLnBrk="1" hangingPunct="1">
              <a:lnSpc>
                <a:spcPct val="150000"/>
              </a:lnSpc>
              <a:buFont typeface="Arial" pitchFamily="34" charset="0"/>
              <a:buChar char="•"/>
            </a:pPr>
            <a:endParaRPr lang="en-US" altLang="zh-CN">
              <a:solidFill>
                <a:srgbClr val="231F20"/>
              </a:solidFill>
              <a:cs typeface="PT Sans"/>
            </a:endParaRPr>
          </a:p>
          <a:p>
            <a:pPr eaLnBrk="1" hangingPunct="1">
              <a:lnSpc>
                <a:spcPct val="150000"/>
              </a:lnSpc>
              <a:buFont typeface="Arial" pitchFamily="34" charset="0"/>
              <a:buChar char="•"/>
            </a:pPr>
            <a:endParaRPr lang="en-US" altLang="zh-CN">
              <a:solidFill>
                <a:srgbClr val="231F20"/>
              </a:solidFill>
              <a:cs typeface="PT Sans"/>
            </a:endParaRPr>
          </a:p>
        </p:txBody>
      </p:sp>
      <p:sp>
        <p:nvSpPr>
          <p:cNvPr id="43015" name="7 Dikdörtgen"/>
          <p:cNvSpPr>
            <a:spLocks noChangeArrowheads="1"/>
          </p:cNvSpPr>
          <p:nvPr/>
        </p:nvSpPr>
        <p:spPr bwMode="auto">
          <a:xfrm>
            <a:off x="539750" y="1125538"/>
            <a:ext cx="8064500" cy="5508625"/>
          </a:xfrm>
          <a:prstGeom prst="rect">
            <a:avLst/>
          </a:prstGeom>
          <a:noFill/>
          <a:ln w="9525">
            <a:noFill/>
            <a:miter lim="800000"/>
            <a:headEnd/>
            <a:tailEnd/>
          </a:ln>
        </p:spPr>
        <p:txBody>
          <a:bodyPr>
            <a:spAutoFit/>
          </a:bodyPr>
          <a:lstStyle/>
          <a:p>
            <a:pPr algn="just" eaLnBrk="1" hangingPunct="1">
              <a:buFont typeface="Wingdings" pitchFamily="2" charset="2"/>
              <a:buChar char="Ø"/>
            </a:pPr>
            <a:endParaRPr lang="tr-TR" altLang="tr-TR" sz="3200">
              <a:latin typeface="Calibri" pitchFamily="34" charset="0"/>
            </a:endParaRPr>
          </a:p>
          <a:p>
            <a:pPr algn="just" eaLnBrk="1" hangingPunct="1">
              <a:buFont typeface="Wingdings" pitchFamily="2" charset="2"/>
              <a:buChar char="Ø"/>
            </a:pPr>
            <a:r>
              <a:rPr lang="tr-TR" altLang="tr-TR" sz="3200">
                <a:latin typeface="Calibri" pitchFamily="34" charset="0"/>
              </a:rPr>
              <a:t>Sınava geç kalan öğrenciler sınav salonuna kabul edilecek, ancak bu durumdaki öğrencilere ek süre verilmeyecek. </a:t>
            </a:r>
          </a:p>
          <a:p>
            <a:pPr algn="just" eaLnBrk="1" hangingPunct="1">
              <a:buFont typeface="Wingdings" pitchFamily="2" charset="2"/>
              <a:buChar char="Ø"/>
            </a:pPr>
            <a:endParaRPr lang="tr-TR" altLang="tr-TR" sz="3200">
              <a:latin typeface="Calibri" pitchFamily="34" charset="0"/>
            </a:endParaRPr>
          </a:p>
          <a:p>
            <a:pPr algn="just" eaLnBrk="1" hangingPunct="1">
              <a:buFont typeface="Wingdings" pitchFamily="2" charset="2"/>
              <a:buChar char="Ø"/>
            </a:pPr>
            <a:r>
              <a:rPr lang="tr-TR" altLang="tr-TR" sz="3200">
                <a:latin typeface="Calibri" pitchFamily="34" charset="0"/>
              </a:rPr>
              <a:t>Sınav başlama saatinden sonra ilk yirmi dakika salondan çıkamayacak.</a:t>
            </a:r>
          </a:p>
          <a:p>
            <a:pPr algn="just" eaLnBrk="1" hangingPunct="1">
              <a:buFont typeface="Wingdings" pitchFamily="2" charset="2"/>
              <a:buChar char="Ø"/>
            </a:pPr>
            <a:endParaRPr lang="tr-TR" altLang="tr-TR" sz="3200">
              <a:latin typeface="Calibri" pitchFamily="34" charset="0"/>
            </a:endParaRPr>
          </a:p>
          <a:p>
            <a:pPr algn="just" eaLnBrk="1" hangingPunct="1">
              <a:buFont typeface="Wingdings" pitchFamily="2" charset="2"/>
              <a:buChar char="Ø"/>
            </a:pPr>
            <a:r>
              <a:rPr lang="tr-TR" altLang="tr-TR" sz="3200">
                <a:latin typeface="Calibri" pitchFamily="34" charset="0"/>
              </a:rPr>
              <a:t>İlk yirmi dakikadan sonra son beş dakikaya kadar sınav salonundan çıkabilecekler ancak son beş dakika sınav salonundan çıkılmayacak.</a:t>
            </a:r>
          </a:p>
        </p:txBody>
      </p:sp>
    </p:spTree>
  </p:cSld>
  <p:clrMapOvr>
    <a:masterClrMapping/>
  </p:clrMapOvr>
  <p:transition spd="slow">
    <p:blinds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44035" name="3 Slayt Numarası Yer Tutucusu"/>
          <p:cNvSpPr>
            <a:spLocks noGrp="1"/>
          </p:cNvSpPr>
          <p:nvPr>
            <p:ph type="sldNum" sz="quarter" idx="12"/>
          </p:nvPr>
        </p:nvSpPr>
        <p:spPr bwMode="auto">
          <a:noFill/>
          <a:ln>
            <a:miter lim="800000"/>
            <a:headEnd/>
            <a:tailEnd/>
          </a:ln>
        </p:spPr>
        <p:txBody>
          <a:bodyPr/>
          <a:lstStyle/>
          <a:p>
            <a:fld id="{CB74B252-66C4-482E-AD31-F5223B6736BC}" type="slidenum">
              <a:rPr lang="tr-TR" altLang="tr-TR"/>
              <a:pPr/>
              <a:t>37</a:t>
            </a:fld>
            <a:endParaRPr lang="tr-TR" altLang="tr-TR"/>
          </a:p>
        </p:txBody>
      </p:sp>
      <p:sp>
        <p:nvSpPr>
          <p:cNvPr id="44036"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44037"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44038" name="6 Dikdörtgen"/>
          <p:cNvSpPr>
            <a:spLocks noChangeArrowheads="1"/>
          </p:cNvSpPr>
          <p:nvPr/>
        </p:nvSpPr>
        <p:spPr bwMode="auto">
          <a:xfrm>
            <a:off x="1116013" y="2292350"/>
            <a:ext cx="6480175" cy="923925"/>
          </a:xfrm>
          <a:prstGeom prst="rect">
            <a:avLst/>
          </a:prstGeom>
          <a:noFill/>
          <a:ln w="9525">
            <a:noFill/>
            <a:miter lim="800000"/>
            <a:headEnd/>
            <a:tailEnd/>
          </a:ln>
        </p:spPr>
        <p:txBody>
          <a:bodyPr>
            <a:spAutoFit/>
          </a:bodyPr>
          <a:lstStyle/>
          <a:p>
            <a:pPr eaLnBrk="1" hangingPunct="1">
              <a:lnSpc>
                <a:spcPct val="150000"/>
              </a:lnSpc>
              <a:buFont typeface="Arial" pitchFamily="34" charset="0"/>
              <a:buChar char="•"/>
            </a:pPr>
            <a:endParaRPr lang="en-US" altLang="zh-CN">
              <a:solidFill>
                <a:srgbClr val="231F20"/>
              </a:solidFill>
              <a:cs typeface="PT Sans"/>
            </a:endParaRPr>
          </a:p>
          <a:p>
            <a:pPr eaLnBrk="1" hangingPunct="1">
              <a:lnSpc>
                <a:spcPct val="150000"/>
              </a:lnSpc>
              <a:buFont typeface="Arial" pitchFamily="34" charset="0"/>
              <a:buChar char="•"/>
            </a:pPr>
            <a:endParaRPr lang="en-US" altLang="zh-CN">
              <a:solidFill>
                <a:srgbClr val="231F20"/>
              </a:solidFill>
              <a:cs typeface="PT Sans"/>
            </a:endParaRPr>
          </a:p>
        </p:txBody>
      </p:sp>
      <p:sp>
        <p:nvSpPr>
          <p:cNvPr id="44039" name="7 Dikdörtgen"/>
          <p:cNvSpPr>
            <a:spLocks noChangeArrowheads="1"/>
          </p:cNvSpPr>
          <p:nvPr/>
        </p:nvSpPr>
        <p:spPr bwMode="auto">
          <a:xfrm>
            <a:off x="1116013" y="1773238"/>
            <a:ext cx="6985000" cy="368300"/>
          </a:xfrm>
          <a:prstGeom prst="rect">
            <a:avLst/>
          </a:prstGeom>
          <a:noFill/>
          <a:ln w="9525">
            <a:noFill/>
            <a:miter lim="800000"/>
            <a:headEnd/>
            <a:tailEnd/>
          </a:ln>
        </p:spPr>
        <p:txBody>
          <a:bodyPr>
            <a:spAutoFit/>
          </a:bodyPr>
          <a:lstStyle/>
          <a:p>
            <a:pPr algn="just" eaLnBrk="1" hangingPunct="1"/>
            <a:endParaRPr lang="tr-TR" altLang="tr-TR"/>
          </a:p>
        </p:txBody>
      </p:sp>
      <p:sp>
        <p:nvSpPr>
          <p:cNvPr id="44040" name="9 Dikdörtgen"/>
          <p:cNvSpPr>
            <a:spLocks noChangeArrowheads="1"/>
          </p:cNvSpPr>
          <p:nvPr/>
        </p:nvSpPr>
        <p:spPr bwMode="auto">
          <a:xfrm>
            <a:off x="611188" y="1125538"/>
            <a:ext cx="7705725" cy="5570537"/>
          </a:xfrm>
          <a:prstGeom prst="rect">
            <a:avLst/>
          </a:prstGeom>
          <a:noFill/>
          <a:ln w="9525">
            <a:noFill/>
            <a:miter lim="800000"/>
            <a:headEnd/>
            <a:tailEnd/>
          </a:ln>
        </p:spPr>
        <p:txBody>
          <a:bodyPr>
            <a:spAutoFit/>
          </a:bodyPr>
          <a:lstStyle/>
          <a:p>
            <a:pPr algn="just" eaLnBrk="1" hangingPunct="1">
              <a:buFont typeface="Wingdings" pitchFamily="2" charset="2"/>
              <a:buChar char="Ø"/>
            </a:pPr>
            <a:endParaRPr lang="tr-TR" altLang="tr-TR" sz="3200">
              <a:latin typeface="Calibri" pitchFamily="34" charset="0"/>
            </a:endParaRPr>
          </a:p>
          <a:p>
            <a:pPr algn="just" eaLnBrk="1" hangingPunct="1">
              <a:buFont typeface="Wingdings" pitchFamily="2" charset="2"/>
              <a:buChar char="Ø"/>
            </a:pPr>
            <a:r>
              <a:rPr lang="tr-TR" altLang="tr-TR" sz="3200">
                <a:latin typeface="Calibri" pitchFamily="34" charset="0"/>
              </a:rPr>
              <a:t>Öğrenci, cevap kâğıdı üzerindeki kitapçık türü ve cevap bilgileri işaretlemelerini kurşun kalemle yapacaktır.</a:t>
            </a:r>
          </a:p>
          <a:p>
            <a:pPr algn="just" eaLnBrk="1" hangingPunct="1">
              <a:buFont typeface="Wingdings" pitchFamily="2" charset="2"/>
              <a:buChar char="Ø"/>
            </a:pPr>
            <a:endParaRPr lang="tr-TR" altLang="tr-TR" sz="3200">
              <a:latin typeface="Calibri" pitchFamily="34" charset="0"/>
            </a:endParaRPr>
          </a:p>
          <a:p>
            <a:pPr algn="just" eaLnBrk="1" hangingPunct="1">
              <a:buFont typeface="Wingdings" pitchFamily="2" charset="2"/>
              <a:buChar char="Ø"/>
            </a:pPr>
            <a:r>
              <a:rPr lang="tr-TR" altLang="tr-TR" sz="3200">
                <a:latin typeface="Calibri" pitchFamily="34" charset="0"/>
              </a:rPr>
              <a:t>Sınav esnasında rahatsızlanan ve sınava devam edemeyen öğrenciler sağlık sorunlarını belgelendirdikleri takdirde mazeret sınavına girebilecektir. </a:t>
            </a:r>
          </a:p>
          <a:p>
            <a:pPr algn="just" eaLnBrk="1" hangingPunct="1">
              <a:buFont typeface="Wingdings" pitchFamily="2" charset="2"/>
              <a:buChar char="Ø"/>
            </a:pPr>
            <a:endParaRPr lang="tr-TR" altLang="tr-TR" sz="3200">
              <a:latin typeface="Calibri" pitchFamily="34" charset="0"/>
            </a:endParaRPr>
          </a:p>
          <a:p>
            <a:pPr algn="just" eaLnBrk="1" hangingPunct="1">
              <a:buFont typeface="Wingdings" pitchFamily="2" charset="2"/>
              <a:buChar char="Ø"/>
            </a:pPr>
            <a:endParaRPr lang="tr-TR" altLang="tr-TR">
              <a:latin typeface="Calibri" pitchFamily="34" charset="0"/>
            </a:endParaRPr>
          </a:p>
          <a:p>
            <a:pPr algn="just" eaLnBrk="1" hangingPunct="1"/>
            <a:endParaRPr lang="tr-TR" altLang="tr-TR">
              <a:latin typeface="Calibri" pitchFamily="34" charset="0"/>
            </a:endParaRPr>
          </a:p>
        </p:txBody>
      </p:sp>
    </p:spTree>
  </p:cSld>
  <p:clrMapOvr>
    <a:masterClrMapping/>
  </p:clrMapOvr>
  <p:transition spd="slow">
    <p:blinds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45059" name="3 Slayt Numarası Yer Tutucusu"/>
          <p:cNvSpPr>
            <a:spLocks noGrp="1"/>
          </p:cNvSpPr>
          <p:nvPr>
            <p:ph type="sldNum" sz="quarter" idx="12"/>
          </p:nvPr>
        </p:nvSpPr>
        <p:spPr bwMode="auto">
          <a:noFill/>
          <a:ln>
            <a:miter lim="800000"/>
            <a:headEnd/>
            <a:tailEnd/>
          </a:ln>
        </p:spPr>
        <p:txBody>
          <a:bodyPr/>
          <a:lstStyle/>
          <a:p>
            <a:fld id="{D53B0EB2-C1B1-47ED-A5B8-6FCC338FC2C3}" type="slidenum">
              <a:rPr lang="tr-TR" altLang="tr-TR"/>
              <a:pPr/>
              <a:t>38</a:t>
            </a:fld>
            <a:endParaRPr lang="tr-TR" altLang="tr-TR"/>
          </a:p>
        </p:txBody>
      </p:sp>
      <p:sp>
        <p:nvSpPr>
          <p:cNvPr id="45060"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45061"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45062" name="6 Dikdörtgen"/>
          <p:cNvSpPr>
            <a:spLocks noChangeArrowheads="1"/>
          </p:cNvSpPr>
          <p:nvPr/>
        </p:nvSpPr>
        <p:spPr bwMode="auto">
          <a:xfrm>
            <a:off x="1116013" y="2292350"/>
            <a:ext cx="6480175" cy="923925"/>
          </a:xfrm>
          <a:prstGeom prst="rect">
            <a:avLst/>
          </a:prstGeom>
          <a:noFill/>
          <a:ln w="9525">
            <a:noFill/>
            <a:miter lim="800000"/>
            <a:headEnd/>
            <a:tailEnd/>
          </a:ln>
        </p:spPr>
        <p:txBody>
          <a:bodyPr>
            <a:spAutoFit/>
          </a:bodyPr>
          <a:lstStyle/>
          <a:p>
            <a:pPr eaLnBrk="1" hangingPunct="1">
              <a:lnSpc>
                <a:spcPct val="150000"/>
              </a:lnSpc>
              <a:buFont typeface="Arial" pitchFamily="34" charset="0"/>
              <a:buChar char="•"/>
            </a:pPr>
            <a:endParaRPr lang="en-US" altLang="zh-CN">
              <a:solidFill>
                <a:srgbClr val="231F20"/>
              </a:solidFill>
              <a:cs typeface="PT Sans"/>
            </a:endParaRPr>
          </a:p>
          <a:p>
            <a:pPr eaLnBrk="1" hangingPunct="1">
              <a:lnSpc>
                <a:spcPct val="150000"/>
              </a:lnSpc>
              <a:buFont typeface="Arial" pitchFamily="34" charset="0"/>
              <a:buChar char="•"/>
            </a:pPr>
            <a:endParaRPr lang="en-US" altLang="zh-CN">
              <a:solidFill>
                <a:srgbClr val="231F20"/>
              </a:solidFill>
              <a:cs typeface="PT Sans"/>
            </a:endParaRPr>
          </a:p>
        </p:txBody>
      </p:sp>
      <p:sp>
        <p:nvSpPr>
          <p:cNvPr id="45063" name="7 Dikdörtgen"/>
          <p:cNvSpPr>
            <a:spLocks noChangeArrowheads="1"/>
          </p:cNvSpPr>
          <p:nvPr/>
        </p:nvSpPr>
        <p:spPr bwMode="auto">
          <a:xfrm>
            <a:off x="1116013" y="1773238"/>
            <a:ext cx="6985000" cy="368300"/>
          </a:xfrm>
          <a:prstGeom prst="rect">
            <a:avLst/>
          </a:prstGeom>
          <a:noFill/>
          <a:ln w="9525">
            <a:noFill/>
            <a:miter lim="800000"/>
            <a:headEnd/>
            <a:tailEnd/>
          </a:ln>
        </p:spPr>
        <p:txBody>
          <a:bodyPr>
            <a:spAutoFit/>
          </a:bodyPr>
          <a:lstStyle/>
          <a:p>
            <a:pPr algn="just" eaLnBrk="1" hangingPunct="1"/>
            <a:endParaRPr lang="tr-TR" altLang="tr-TR"/>
          </a:p>
        </p:txBody>
      </p:sp>
      <p:sp>
        <p:nvSpPr>
          <p:cNvPr id="45064" name="9 Dikdörtgen"/>
          <p:cNvSpPr>
            <a:spLocks noChangeArrowheads="1"/>
          </p:cNvSpPr>
          <p:nvPr/>
        </p:nvSpPr>
        <p:spPr bwMode="auto">
          <a:xfrm>
            <a:off x="1258888" y="1582738"/>
            <a:ext cx="6408737" cy="455612"/>
          </a:xfrm>
          <a:prstGeom prst="rect">
            <a:avLst/>
          </a:prstGeom>
          <a:noFill/>
          <a:ln w="9525">
            <a:noFill/>
            <a:miter lim="800000"/>
            <a:headEnd/>
            <a:tailEnd/>
          </a:ln>
        </p:spPr>
        <p:txBody>
          <a:bodyPr>
            <a:spAutoFit/>
          </a:bodyPr>
          <a:lstStyle/>
          <a:p>
            <a:pPr algn="just" eaLnBrk="1" hangingPunct="1">
              <a:lnSpc>
                <a:spcPct val="150000"/>
              </a:lnSpc>
              <a:buFont typeface="Arial" pitchFamily="34" charset="0"/>
              <a:buChar char="•"/>
            </a:pPr>
            <a:endParaRPr lang="tr-TR" altLang="tr-TR"/>
          </a:p>
        </p:txBody>
      </p:sp>
      <p:sp>
        <p:nvSpPr>
          <p:cNvPr id="45065" name="10 Dikdörtgen"/>
          <p:cNvSpPr>
            <a:spLocks noChangeArrowheads="1"/>
          </p:cNvSpPr>
          <p:nvPr/>
        </p:nvSpPr>
        <p:spPr bwMode="auto">
          <a:xfrm>
            <a:off x="468313" y="1268413"/>
            <a:ext cx="8064500" cy="5016500"/>
          </a:xfrm>
          <a:prstGeom prst="rect">
            <a:avLst/>
          </a:prstGeom>
          <a:noFill/>
          <a:ln w="9525">
            <a:noFill/>
            <a:miter lim="800000"/>
            <a:headEnd/>
            <a:tailEnd/>
          </a:ln>
        </p:spPr>
        <p:txBody>
          <a:bodyPr>
            <a:spAutoFit/>
          </a:bodyPr>
          <a:lstStyle/>
          <a:p>
            <a:pPr algn="just" eaLnBrk="1">
              <a:buFont typeface="Wingdings" pitchFamily="2" charset="2"/>
              <a:buChar char="Ø"/>
            </a:pPr>
            <a:r>
              <a:rPr lang="en-US" altLang="tr-TR" sz="3200">
                <a:latin typeface="Calibri" pitchFamily="34" charset="0"/>
              </a:rPr>
              <a:t>Öğrenciler, sınav salonlarına yanlarında kullanımı saat fonksiyonu dışında özellikleri bulunan saat haricinde, sözlük, hesap cetveli, hesap makinesi, çağrı cihazı, cep telefonu, telsiz, radyo gibi iletişim araçları ile her türlü bilgisayar özelliği bulunan cihazlar bulunmaksızın sınava alınacaktır.</a:t>
            </a:r>
            <a:r>
              <a:rPr lang="tr-TR" altLang="tr-TR" sz="3200">
                <a:latin typeface="Calibri" pitchFamily="34" charset="0"/>
              </a:rPr>
              <a:t> Bunları bulundurduğu tespit edilen öğrencinin sınavı, sınav kurallarının ihlali gerekçesiyle tutanakla geçersiz sayılacaktır.</a:t>
            </a:r>
          </a:p>
        </p:txBody>
      </p:sp>
    </p:spTree>
  </p:cSld>
  <p:clrMapOvr>
    <a:masterClrMapping/>
  </p:clrMapOvr>
  <p:transition spd="slow">
    <p:blinds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46083" name="3 Slayt Numarası Yer Tutucusu"/>
          <p:cNvSpPr>
            <a:spLocks noGrp="1"/>
          </p:cNvSpPr>
          <p:nvPr>
            <p:ph type="sldNum" sz="quarter" idx="12"/>
          </p:nvPr>
        </p:nvSpPr>
        <p:spPr bwMode="auto">
          <a:noFill/>
          <a:ln>
            <a:miter lim="800000"/>
            <a:headEnd/>
            <a:tailEnd/>
          </a:ln>
        </p:spPr>
        <p:txBody>
          <a:bodyPr/>
          <a:lstStyle/>
          <a:p>
            <a:fld id="{BF263389-35D5-4530-AEB9-3915F0D37E51}" type="slidenum">
              <a:rPr lang="tr-TR" altLang="tr-TR"/>
              <a:pPr/>
              <a:t>39</a:t>
            </a:fld>
            <a:endParaRPr lang="tr-TR" altLang="tr-TR"/>
          </a:p>
        </p:txBody>
      </p:sp>
      <p:sp>
        <p:nvSpPr>
          <p:cNvPr id="46084"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46085"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46086" name="6 Dikdörtgen"/>
          <p:cNvSpPr>
            <a:spLocks noChangeArrowheads="1"/>
          </p:cNvSpPr>
          <p:nvPr/>
        </p:nvSpPr>
        <p:spPr bwMode="auto">
          <a:xfrm>
            <a:off x="1116013" y="2292350"/>
            <a:ext cx="6480175" cy="923925"/>
          </a:xfrm>
          <a:prstGeom prst="rect">
            <a:avLst/>
          </a:prstGeom>
          <a:noFill/>
          <a:ln w="9525">
            <a:noFill/>
            <a:miter lim="800000"/>
            <a:headEnd/>
            <a:tailEnd/>
          </a:ln>
        </p:spPr>
        <p:txBody>
          <a:bodyPr>
            <a:spAutoFit/>
          </a:bodyPr>
          <a:lstStyle/>
          <a:p>
            <a:pPr eaLnBrk="1" hangingPunct="1">
              <a:lnSpc>
                <a:spcPct val="150000"/>
              </a:lnSpc>
              <a:buFont typeface="Arial" pitchFamily="34" charset="0"/>
              <a:buChar char="•"/>
            </a:pPr>
            <a:endParaRPr lang="en-US" altLang="zh-CN">
              <a:solidFill>
                <a:srgbClr val="231F20"/>
              </a:solidFill>
              <a:cs typeface="PT Sans"/>
            </a:endParaRPr>
          </a:p>
          <a:p>
            <a:pPr eaLnBrk="1" hangingPunct="1">
              <a:lnSpc>
                <a:spcPct val="150000"/>
              </a:lnSpc>
              <a:buFont typeface="Arial" pitchFamily="34" charset="0"/>
              <a:buChar char="•"/>
            </a:pPr>
            <a:endParaRPr lang="en-US" altLang="zh-CN">
              <a:solidFill>
                <a:srgbClr val="231F20"/>
              </a:solidFill>
              <a:cs typeface="PT Sans"/>
            </a:endParaRPr>
          </a:p>
        </p:txBody>
      </p:sp>
      <p:sp>
        <p:nvSpPr>
          <p:cNvPr id="46087" name="7 Dikdörtgen"/>
          <p:cNvSpPr>
            <a:spLocks noChangeArrowheads="1"/>
          </p:cNvSpPr>
          <p:nvPr/>
        </p:nvSpPr>
        <p:spPr bwMode="auto">
          <a:xfrm>
            <a:off x="1116013" y="1773238"/>
            <a:ext cx="6985000" cy="368300"/>
          </a:xfrm>
          <a:prstGeom prst="rect">
            <a:avLst/>
          </a:prstGeom>
          <a:noFill/>
          <a:ln w="9525">
            <a:noFill/>
            <a:miter lim="800000"/>
            <a:headEnd/>
            <a:tailEnd/>
          </a:ln>
        </p:spPr>
        <p:txBody>
          <a:bodyPr>
            <a:spAutoFit/>
          </a:bodyPr>
          <a:lstStyle/>
          <a:p>
            <a:pPr algn="just" eaLnBrk="1" hangingPunct="1"/>
            <a:endParaRPr lang="tr-TR" altLang="tr-TR"/>
          </a:p>
        </p:txBody>
      </p:sp>
      <p:sp>
        <p:nvSpPr>
          <p:cNvPr id="46088" name="9 Dikdörtgen"/>
          <p:cNvSpPr>
            <a:spLocks noChangeArrowheads="1"/>
          </p:cNvSpPr>
          <p:nvPr/>
        </p:nvSpPr>
        <p:spPr bwMode="auto">
          <a:xfrm>
            <a:off x="1258888" y="1582738"/>
            <a:ext cx="6408737" cy="455612"/>
          </a:xfrm>
          <a:prstGeom prst="rect">
            <a:avLst/>
          </a:prstGeom>
          <a:noFill/>
          <a:ln w="9525">
            <a:noFill/>
            <a:miter lim="800000"/>
            <a:headEnd/>
            <a:tailEnd/>
          </a:ln>
        </p:spPr>
        <p:txBody>
          <a:bodyPr>
            <a:spAutoFit/>
          </a:bodyPr>
          <a:lstStyle/>
          <a:p>
            <a:pPr algn="just" eaLnBrk="1" hangingPunct="1">
              <a:lnSpc>
                <a:spcPct val="150000"/>
              </a:lnSpc>
              <a:buFont typeface="Arial" pitchFamily="34" charset="0"/>
              <a:buChar char="•"/>
            </a:pPr>
            <a:endParaRPr lang="tr-TR" altLang="tr-TR"/>
          </a:p>
        </p:txBody>
      </p:sp>
      <p:sp>
        <p:nvSpPr>
          <p:cNvPr id="46089" name="10 Dikdörtgen"/>
          <p:cNvSpPr>
            <a:spLocks noChangeArrowheads="1"/>
          </p:cNvSpPr>
          <p:nvPr/>
        </p:nvSpPr>
        <p:spPr bwMode="auto">
          <a:xfrm>
            <a:off x="468313" y="1268413"/>
            <a:ext cx="8064500" cy="5016500"/>
          </a:xfrm>
          <a:prstGeom prst="rect">
            <a:avLst/>
          </a:prstGeom>
          <a:noFill/>
          <a:ln w="9525">
            <a:noFill/>
            <a:miter lim="800000"/>
            <a:headEnd/>
            <a:tailEnd/>
          </a:ln>
        </p:spPr>
        <p:txBody>
          <a:bodyPr>
            <a:spAutoFit/>
          </a:bodyPr>
          <a:lstStyle/>
          <a:p>
            <a:pPr algn="just" eaLnBrk="1">
              <a:buFont typeface="Wingdings" pitchFamily="2" charset="2"/>
              <a:buChar char="Ø"/>
            </a:pPr>
            <a:r>
              <a:rPr lang="en-US" altLang="tr-TR" sz="3200">
                <a:latin typeface="Calibri" pitchFamily="34" charset="0"/>
              </a:rPr>
              <a:t>Öğrenciler, sınıf öğrenci yoklama listesinde belirtilen sınıf ve sıra numarasında oturacaktır. Gerektiğinde öğrencinin yerini değiştirme yetkisi sınıflarda bulunan öğretmenlere ait olacaktır. Yerleştirme işlemlerinden sonra sınavda görevli öğretmenler sınavda uyulacak kuralları hatırlatacak, sınav evrakının bulunduğu güvenlik torbalarını öğrencilerin önünde açarak cevap kâğıtlarını ve soru kitapçıklarını dağıtacaktır. </a:t>
            </a:r>
          </a:p>
        </p:txBody>
      </p:sp>
    </p:spTree>
  </p:cSld>
  <p:clrMapOvr>
    <a:masterClrMapping/>
  </p:clrMapOvr>
  <p:transition spd="slow">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Başlık 1"/>
          <p:cNvSpPr>
            <a:spLocks noGrp="1"/>
          </p:cNvSpPr>
          <p:nvPr>
            <p:ph type="title"/>
          </p:nvPr>
        </p:nvSpPr>
        <p:spPr>
          <a:xfrm>
            <a:off x="0" y="0"/>
            <a:ext cx="9144000" cy="908050"/>
          </a:xfrm>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en-US" altLang="zh-CN" sz="3200" b="1" smtClean="0">
              <a:solidFill>
                <a:srgbClr val="FFFFFF"/>
              </a:solidFill>
              <a:cs typeface="Times New Roman" pitchFamily="18" charset="0"/>
            </a:endParaRPr>
          </a:p>
        </p:txBody>
      </p:sp>
      <p:sp>
        <p:nvSpPr>
          <p:cNvPr id="10243" name="Slayt Numarası Yer Tutucusu 2"/>
          <p:cNvSpPr>
            <a:spLocks noGrp="1"/>
          </p:cNvSpPr>
          <p:nvPr>
            <p:ph type="sldNum" sz="quarter" idx="12"/>
          </p:nvPr>
        </p:nvSpPr>
        <p:spPr bwMode="auto">
          <a:noFill/>
          <a:ln>
            <a:miter lim="800000"/>
            <a:headEnd/>
            <a:tailEnd/>
          </a:ln>
        </p:spPr>
        <p:txBody>
          <a:bodyPr/>
          <a:lstStyle/>
          <a:p>
            <a:fld id="{AE6BBFBD-B130-4012-99CB-171F83B605A0}" type="slidenum">
              <a:rPr lang="tr-TR" altLang="tr-TR"/>
              <a:pPr/>
              <a:t>4</a:t>
            </a:fld>
            <a:endParaRPr lang="tr-TR" altLang="tr-TR"/>
          </a:p>
        </p:txBody>
      </p:sp>
      <p:sp>
        <p:nvSpPr>
          <p:cNvPr id="10244" name="Metin kutusu 4"/>
          <p:cNvSpPr txBox="1">
            <a:spLocks noChangeArrowheads="1"/>
          </p:cNvSpPr>
          <p:nvPr/>
        </p:nvSpPr>
        <p:spPr bwMode="auto">
          <a:xfrm>
            <a:off x="323850" y="1125538"/>
            <a:ext cx="8208963" cy="830262"/>
          </a:xfrm>
          <a:prstGeom prst="rect">
            <a:avLst/>
          </a:prstGeom>
          <a:noFill/>
          <a:ln w="9525">
            <a:noFill/>
            <a:miter lim="800000"/>
            <a:headEnd/>
            <a:tailEnd/>
          </a:ln>
        </p:spPr>
        <p:txBody>
          <a:bodyPr>
            <a:spAutoFit/>
          </a:bodyPr>
          <a:lstStyle/>
          <a:p>
            <a:pPr marL="342900" indent="-342900" eaLnBrk="1" hangingPunct="1">
              <a:buFont typeface="Wingdings" pitchFamily="2" charset="2"/>
              <a:buChar char="§"/>
            </a:pPr>
            <a:endParaRPr lang="tr-TR" altLang="tr-TR" sz="2400">
              <a:latin typeface="Times New Roman" pitchFamily="18" charset="0"/>
              <a:cs typeface="Times New Roman" pitchFamily="18" charset="0"/>
            </a:endParaRPr>
          </a:p>
          <a:p>
            <a:pPr marL="342900" indent="-342900" algn="just">
              <a:buFont typeface="Wingdings" pitchFamily="2" charset="2"/>
              <a:buChar char="§"/>
            </a:pPr>
            <a:endParaRPr lang="tr-TR" altLang="tr-TR" sz="2400">
              <a:latin typeface="Times New Roman" pitchFamily="18" charset="0"/>
              <a:cs typeface="Times New Roman" pitchFamily="18" charset="0"/>
            </a:endParaRPr>
          </a:p>
        </p:txBody>
      </p:sp>
      <p:pic>
        <p:nvPicPr>
          <p:cNvPr id="10245" name="Picture 5"/>
          <p:cNvPicPr>
            <a:picLocks noChangeAspect="1" noChangeArrowheads="1"/>
          </p:cNvPicPr>
          <p:nvPr/>
        </p:nvPicPr>
        <p:blipFill>
          <a:blip r:embed="rId2" cstate="print"/>
          <a:srcRect/>
          <a:stretch>
            <a:fillRect/>
          </a:stretch>
        </p:blipFill>
        <p:spPr bwMode="auto">
          <a:xfrm>
            <a:off x="0" y="908050"/>
            <a:ext cx="9144000" cy="5949950"/>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Başlık"/>
          <p:cNvSpPr>
            <a:spLocks noGrp="1"/>
          </p:cNvSpPr>
          <p:nvPr>
            <p:ph type="title"/>
          </p:nvPr>
        </p:nvSpPr>
        <p:spPr/>
        <p:txBody>
          <a:bodyPr/>
          <a:lstStyle/>
          <a:p>
            <a:r>
              <a:rPr lang="en-US" altLang="zh-CN" sz="3200" b="1" smtClean="0">
                <a:solidFill>
                  <a:srgbClr val="FFFFFF"/>
                </a:solidFill>
                <a:cs typeface="Times New Roman" pitchFamily="18" charset="0"/>
              </a:rPr>
              <a:t>ORTAÖĞRETİME</a:t>
            </a:r>
            <a:r>
              <a:rPr lang="tr-TR" altLang="zh-CN" sz="3200" b="1" smtClean="0">
                <a:solidFill>
                  <a:srgbClr val="FFFFFF"/>
                </a:solidFill>
                <a:cs typeface="Times New Roman" pitchFamily="18" charset="0"/>
              </a:rPr>
              <a:t> GEÇİŞ UYGULAMASI</a:t>
            </a:r>
            <a:endParaRPr lang="tr-TR" altLang="tr-TR" sz="3200" smtClean="0">
              <a:ea typeface="宋体" pitchFamily="2" charset="-122"/>
              <a:cs typeface="Times New Roman" pitchFamily="18" charset="0"/>
            </a:endParaRPr>
          </a:p>
        </p:txBody>
      </p:sp>
      <p:sp>
        <p:nvSpPr>
          <p:cNvPr id="47107" name="3 Slayt Numarası Yer Tutucusu"/>
          <p:cNvSpPr>
            <a:spLocks noGrp="1"/>
          </p:cNvSpPr>
          <p:nvPr>
            <p:ph type="sldNum" sz="quarter" idx="12"/>
          </p:nvPr>
        </p:nvSpPr>
        <p:spPr bwMode="auto">
          <a:noFill/>
          <a:ln>
            <a:miter lim="800000"/>
            <a:headEnd/>
            <a:tailEnd/>
          </a:ln>
        </p:spPr>
        <p:txBody>
          <a:bodyPr/>
          <a:lstStyle/>
          <a:p>
            <a:fld id="{3BA02894-1543-4872-9521-F7283D97D76A}" type="slidenum">
              <a:rPr lang="tr-TR" altLang="tr-TR"/>
              <a:pPr/>
              <a:t>40</a:t>
            </a:fld>
            <a:endParaRPr lang="tr-TR" altLang="tr-TR"/>
          </a:p>
        </p:txBody>
      </p:sp>
      <p:sp>
        <p:nvSpPr>
          <p:cNvPr id="47108" name="8 Dikdörtgen"/>
          <p:cNvSpPr>
            <a:spLocks noChangeArrowheads="1"/>
          </p:cNvSpPr>
          <p:nvPr/>
        </p:nvSpPr>
        <p:spPr bwMode="auto">
          <a:xfrm>
            <a:off x="900113" y="2060575"/>
            <a:ext cx="7775575" cy="577850"/>
          </a:xfrm>
          <a:prstGeom prst="rect">
            <a:avLst/>
          </a:prstGeom>
          <a:noFill/>
          <a:ln w="9525">
            <a:noFill/>
            <a:miter lim="800000"/>
            <a:headEnd/>
            <a:tailEnd/>
          </a:ln>
        </p:spPr>
        <p:txBody>
          <a:bodyPr>
            <a:spAutoFit/>
          </a:bodyPr>
          <a:lstStyle/>
          <a:p>
            <a:pPr algn="just" eaLnBrk="1" hangingPunct="1">
              <a:lnSpc>
                <a:spcPct val="150000"/>
              </a:lnSpc>
            </a:pPr>
            <a:endParaRPr lang="tr-TR" altLang="tr-TR" sz="2400"/>
          </a:p>
        </p:txBody>
      </p:sp>
      <p:sp>
        <p:nvSpPr>
          <p:cNvPr id="47109" name="5 Dikdörtgen"/>
          <p:cNvSpPr>
            <a:spLocks noChangeArrowheads="1"/>
          </p:cNvSpPr>
          <p:nvPr/>
        </p:nvSpPr>
        <p:spPr bwMode="auto">
          <a:xfrm>
            <a:off x="1042988" y="2349500"/>
            <a:ext cx="6913562" cy="646113"/>
          </a:xfrm>
          <a:prstGeom prst="rect">
            <a:avLst/>
          </a:prstGeom>
          <a:noFill/>
          <a:ln w="9525">
            <a:noFill/>
            <a:miter lim="800000"/>
            <a:headEnd/>
            <a:tailEnd/>
          </a:ln>
        </p:spPr>
        <p:txBody>
          <a:bodyPr>
            <a:spAutoFit/>
          </a:bodyPr>
          <a:lstStyle/>
          <a:p>
            <a:pPr eaLnBrk="1" hangingPunct="1">
              <a:buFont typeface="Arial" pitchFamily="34" charset="0"/>
              <a:buChar char="•"/>
            </a:pPr>
            <a:endParaRPr lang="en-US" altLang="zh-CN">
              <a:solidFill>
                <a:srgbClr val="231F20"/>
              </a:solidFill>
              <a:cs typeface="PT Sans"/>
            </a:endParaRPr>
          </a:p>
          <a:p>
            <a:pPr eaLnBrk="1" hangingPunct="1">
              <a:buFont typeface="Arial" pitchFamily="34" charset="0"/>
              <a:buChar char="•"/>
            </a:pPr>
            <a:endParaRPr lang="tr-TR" altLang="tr-TR">
              <a:ea typeface="宋体" pitchFamily="2" charset="-122"/>
              <a:cs typeface="PT Sans"/>
            </a:endParaRPr>
          </a:p>
        </p:txBody>
      </p:sp>
      <p:sp>
        <p:nvSpPr>
          <p:cNvPr id="47110" name="6 Dikdörtgen"/>
          <p:cNvSpPr>
            <a:spLocks noChangeArrowheads="1"/>
          </p:cNvSpPr>
          <p:nvPr/>
        </p:nvSpPr>
        <p:spPr bwMode="auto">
          <a:xfrm>
            <a:off x="1116013" y="2292350"/>
            <a:ext cx="6480175" cy="923925"/>
          </a:xfrm>
          <a:prstGeom prst="rect">
            <a:avLst/>
          </a:prstGeom>
          <a:noFill/>
          <a:ln w="9525">
            <a:noFill/>
            <a:miter lim="800000"/>
            <a:headEnd/>
            <a:tailEnd/>
          </a:ln>
        </p:spPr>
        <p:txBody>
          <a:bodyPr>
            <a:spAutoFit/>
          </a:bodyPr>
          <a:lstStyle/>
          <a:p>
            <a:pPr eaLnBrk="1" hangingPunct="1">
              <a:lnSpc>
                <a:spcPct val="150000"/>
              </a:lnSpc>
              <a:buFont typeface="Arial" pitchFamily="34" charset="0"/>
              <a:buChar char="•"/>
            </a:pPr>
            <a:endParaRPr lang="en-US" altLang="zh-CN">
              <a:solidFill>
                <a:srgbClr val="231F20"/>
              </a:solidFill>
              <a:cs typeface="PT Sans"/>
            </a:endParaRPr>
          </a:p>
          <a:p>
            <a:pPr eaLnBrk="1" hangingPunct="1">
              <a:lnSpc>
                <a:spcPct val="150000"/>
              </a:lnSpc>
              <a:buFont typeface="Arial" pitchFamily="34" charset="0"/>
              <a:buChar char="•"/>
            </a:pPr>
            <a:endParaRPr lang="en-US" altLang="zh-CN">
              <a:solidFill>
                <a:srgbClr val="231F20"/>
              </a:solidFill>
              <a:cs typeface="PT Sans"/>
            </a:endParaRPr>
          </a:p>
        </p:txBody>
      </p:sp>
      <p:sp>
        <p:nvSpPr>
          <p:cNvPr id="47111" name="7 Dikdörtgen"/>
          <p:cNvSpPr>
            <a:spLocks noChangeArrowheads="1"/>
          </p:cNvSpPr>
          <p:nvPr/>
        </p:nvSpPr>
        <p:spPr bwMode="auto">
          <a:xfrm>
            <a:off x="1116013" y="1773238"/>
            <a:ext cx="6985000" cy="368300"/>
          </a:xfrm>
          <a:prstGeom prst="rect">
            <a:avLst/>
          </a:prstGeom>
          <a:noFill/>
          <a:ln w="9525">
            <a:noFill/>
            <a:miter lim="800000"/>
            <a:headEnd/>
            <a:tailEnd/>
          </a:ln>
        </p:spPr>
        <p:txBody>
          <a:bodyPr>
            <a:spAutoFit/>
          </a:bodyPr>
          <a:lstStyle/>
          <a:p>
            <a:pPr algn="just" eaLnBrk="1" hangingPunct="1"/>
            <a:endParaRPr lang="tr-TR" altLang="tr-TR"/>
          </a:p>
        </p:txBody>
      </p:sp>
      <p:sp>
        <p:nvSpPr>
          <p:cNvPr id="47112" name="9 Dikdörtgen"/>
          <p:cNvSpPr>
            <a:spLocks noChangeArrowheads="1"/>
          </p:cNvSpPr>
          <p:nvPr/>
        </p:nvSpPr>
        <p:spPr bwMode="auto">
          <a:xfrm>
            <a:off x="1258888" y="1582738"/>
            <a:ext cx="6408737" cy="455612"/>
          </a:xfrm>
          <a:prstGeom prst="rect">
            <a:avLst/>
          </a:prstGeom>
          <a:noFill/>
          <a:ln w="9525">
            <a:noFill/>
            <a:miter lim="800000"/>
            <a:headEnd/>
            <a:tailEnd/>
          </a:ln>
        </p:spPr>
        <p:txBody>
          <a:bodyPr>
            <a:spAutoFit/>
          </a:bodyPr>
          <a:lstStyle/>
          <a:p>
            <a:pPr algn="just" eaLnBrk="1" hangingPunct="1">
              <a:lnSpc>
                <a:spcPct val="150000"/>
              </a:lnSpc>
              <a:buFont typeface="Arial" pitchFamily="34" charset="0"/>
              <a:buChar char="•"/>
            </a:pPr>
            <a:endParaRPr lang="tr-TR" altLang="tr-TR"/>
          </a:p>
        </p:txBody>
      </p:sp>
      <p:sp>
        <p:nvSpPr>
          <p:cNvPr id="47113" name="11 Dikdörtgen"/>
          <p:cNvSpPr>
            <a:spLocks noChangeArrowheads="1"/>
          </p:cNvSpPr>
          <p:nvPr/>
        </p:nvSpPr>
        <p:spPr bwMode="auto">
          <a:xfrm>
            <a:off x="468313" y="1268413"/>
            <a:ext cx="7920037" cy="5016500"/>
          </a:xfrm>
          <a:prstGeom prst="rect">
            <a:avLst/>
          </a:prstGeom>
          <a:noFill/>
          <a:ln w="9525">
            <a:noFill/>
            <a:miter lim="800000"/>
            <a:headEnd/>
            <a:tailEnd/>
          </a:ln>
        </p:spPr>
        <p:txBody>
          <a:bodyPr>
            <a:spAutoFit/>
          </a:bodyPr>
          <a:lstStyle/>
          <a:p>
            <a:pPr algn="just" eaLnBrk="1" hangingPunct="1">
              <a:buFont typeface="Wingdings" pitchFamily="2" charset="2"/>
              <a:buChar char="Ø"/>
            </a:pPr>
            <a:r>
              <a:rPr lang="tr-TR" altLang="tr-TR" sz="3200">
                <a:latin typeface="Calibri" pitchFamily="34" charset="0"/>
              </a:rPr>
              <a:t>Öğrenci, cevap kâğıdında yazılı olan T.C. kimlik numarası, adı ve soyadı bilgilerini kontrol edecek, hata varsa sınav görevlilerine söyleyecek, sınav görevlileri bu durumu tutanak altına alacaktır. Öğrencinin adına düzenlenmiş cevap kâğıdı bulunmuyorsa veya kullanılamayacak durumdaysa yeni bir cevap kâğıdına öğrenci, kimlik bilgilerini sınavda görevli öğretmenin açıklamalarına göre yazacak ve kodlayacaktır.</a:t>
            </a:r>
          </a:p>
        </p:txBody>
      </p:sp>
    </p:spTree>
  </p:cSld>
  <p:clrMapOvr>
    <a:masterClrMapping/>
  </p:clrMapOvr>
  <p:transition spd="slow">
    <p:blinds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txBox="1">
            <a:spLocks noGrp="1" noChangeArrowheads="1"/>
          </p:cNvSpPr>
          <p:nvPr>
            <p:ph type="ctrTitle" idx="4294967295"/>
          </p:nvPr>
        </p:nvSpPr>
        <p:spPr>
          <a:xfrm>
            <a:off x="0" y="4437063"/>
            <a:ext cx="9144000" cy="1584325"/>
          </a:xfrm>
        </p:spPr>
        <p:txBody>
          <a:bodyPr/>
          <a:lstStyle/>
          <a:p>
            <a:pPr eaLnBrk="1" hangingPunct="1">
              <a:defRPr/>
            </a:pPr>
            <a:r>
              <a:rPr lang="tr-TR" sz="40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40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40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SABIRLA DİNLEDİĞİNİZ İÇİN</a:t>
            </a:r>
            <a:br>
              <a:rPr lang="tr-TR" sz="40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40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TEŞEKKÜR EDERİM</a:t>
            </a:r>
          </a:p>
        </p:txBody>
      </p:sp>
      <p:sp>
        <p:nvSpPr>
          <p:cNvPr id="48131" name="Slayt Numarası Yer Tutucusu 2"/>
          <p:cNvSpPr>
            <a:spLocks noGrp="1"/>
          </p:cNvSpPr>
          <p:nvPr>
            <p:ph type="sldNum" sz="quarter" idx="12"/>
          </p:nvPr>
        </p:nvSpPr>
        <p:spPr bwMode="auto">
          <a:noFill/>
          <a:ln>
            <a:miter lim="800000"/>
            <a:headEnd/>
            <a:tailEnd/>
          </a:ln>
        </p:spPr>
        <p:txBody>
          <a:bodyPr/>
          <a:lstStyle/>
          <a:p>
            <a:fld id="{20BFA369-6BC8-44CD-A2D0-97B88A9E68A7}" type="slidenum">
              <a:rPr lang="tr-TR" altLang="tr-TR"/>
              <a:pPr/>
              <a:t>41</a:t>
            </a:fld>
            <a:endParaRPr lang="tr-TR" altLang="tr-TR"/>
          </a:p>
        </p:txBody>
      </p:sp>
    </p:spTree>
  </p:cSld>
  <p:clrMapOvr>
    <a:masterClrMapping/>
  </p:clrMapOvr>
  <p:transition spd="slow">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Başlık 1"/>
          <p:cNvSpPr>
            <a:spLocks noGrp="1"/>
          </p:cNvSpPr>
          <p:nvPr>
            <p:ph type="title"/>
          </p:nvPr>
        </p:nvSpPr>
        <p:spPr>
          <a:xfrm>
            <a:off x="0" y="0"/>
            <a:ext cx="9144000" cy="908050"/>
          </a:xfrm>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altLang="tr-TR" sz="32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267" name="Slayt Numarası Yer Tutucusu 2"/>
          <p:cNvSpPr>
            <a:spLocks noGrp="1"/>
          </p:cNvSpPr>
          <p:nvPr>
            <p:ph type="sldNum" sz="quarter" idx="12"/>
          </p:nvPr>
        </p:nvSpPr>
        <p:spPr bwMode="auto">
          <a:noFill/>
          <a:ln>
            <a:miter lim="800000"/>
            <a:headEnd/>
            <a:tailEnd/>
          </a:ln>
        </p:spPr>
        <p:txBody>
          <a:bodyPr/>
          <a:lstStyle/>
          <a:p>
            <a:fld id="{15F125E6-F1BC-436B-A2EC-236B453A0617}" type="slidenum">
              <a:rPr lang="tr-TR" altLang="tr-TR"/>
              <a:pPr/>
              <a:t>5</a:t>
            </a:fld>
            <a:endParaRPr lang="tr-TR" altLang="tr-TR"/>
          </a:p>
        </p:txBody>
      </p:sp>
      <p:pic>
        <p:nvPicPr>
          <p:cNvPr id="11268" name="Picture 5"/>
          <p:cNvPicPr>
            <a:picLocks noChangeAspect="1" noChangeArrowheads="1"/>
          </p:cNvPicPr>
          <p:nvPr/>
        </p:nvPicPr>
        <p:blipFill>
          <a:blip r:embed="rId2" cstate="print"/>
          <a:srcRect/>
          <a:stretch>
            <a:fillRect/>
          </a:stretch>
        </p:blipFill>
        <p:spPr bwMode="auto">
          <a:xfrm>
            <a:off x="0" y="908050"/>
            <a:ext cx="9144000" cy="5949950"/>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ayt Numarası Yer Tutucusu 3"/>
          <p:cNvSpPr>
            <a:spLocks noGrp="1"/>
          </p:cNvSpPr>
          <p:nvPr>
            <p:ph type="sldNum" sz="quarter" idx="12"/>
          </p:nvPr>
        </p:nvSpPr>
        <p:spPr bwMode="auto">
          <a:noFill/>
          <a:ln>
            <a:miter lim="800000"/>
            <a:headEnd/>
            <a:tailEnd/>
          </a:ln>
        </p:spPr>
        <p:txBody>
          <a:bodyPr/>
          <a:lstStyle/>
          <a:p>
            <a:fld id="{B827BA8E-40FB-4C1C-9152-32CB2B409054}" type="slidenum">
              <a:rPr lang="tr-TR" altLang="tr-TR"/>
              <a:pPr/>
              <a:t>6</a:t>
            </a:fld>
            <a:endParaRPr lang="tr-TR" altLang="tr-TR"/>
          </a:p>
        </p:txBody>
      </p:sp>
      <p:sp>
        <p:nvSpPr>
          <p:cNvPr id="12291" name="Dikdörtgen 4"/>
          <p:cNvSpPr>
            <a:spLocks noChangeArrowheads="1"/>
          </p:cNvSpPr>
          <p:nvPr/>
        </p:nvSpPr>
        <p:spPr bwMode="auto">
          <a:xfrm>
            <a:off x="250825" y="1412875"/>
            <a:ext cx="8478838" cy="461963"/>
          </a:xfrm>
          <a:prstGeom prst="rect">
            <a:avLst/>
          </a:prstGeom>
          <a:noFill/>
          <a:ln w="9525">
            <a:noFill/>
            <a:miter lim="800000"/>
            <a:headEnd/>
            <a:tailEnd/>
          </a:ln>
        </p:spPr>
        <p:txBody>
          <a:bodyPr>
            <a:spAutoFit/>
          </a:bodyPr>
          <a:lstStyle/>
          <a:p>
            <a:pPr marL="342900" indent="-342900" algn="just">
              <a:buFont typeface="Wingdings" pitchFamily="2" charset="2"/>
              <a:buChar char="§"/>
            </a:pPr>
            <a:endParaRPr lang="tr-TR" altLang="tr-TR" sz="2400">
              <a:latin typeface="Times New Roman" pitchFamily="18" charset="0"/>
              <a:cs typeface="Times New Roman" pitchFamily="18" charset="0"/>
            </a:endParaRPr>
          </a:p>
        </p:txBody>
      </p:sp>
      <p:sp>
        <p:nvSpPr>
          <p:cNvPr id="6" name="Başlık 1"/>
          <p:cNvSpPr>
            <a:spLocks noGrp="1"/>
          </p:cNvSpPr>
          <p:nvPr>
            <p:ph type="title"/>
          </p:nvPr>
        </p:nvSpPr>
        <p:spPr>
          <a:xfrm>
            <a:off x="0" y="0"/>
            <a:ext cx="9144000" cy="908050"/>
          </a:xfrm>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altLang="tr-TR" sz="36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4 Dikdörtgen"/>
          <p:cNvSpPr/>
          <p:nvPr/>
        </p:nvSpPr>
        <p:spPr>
          <a:xfrm>
            <a:off x="539750" y="1196975"/>
            <a:ext cx="2238375" cy="369888"/>
          </a:xfrm>
          <a:prstGeom prst="rect">
            <a:avLst/>
          </a:prstGeom>
        </p:spPr>
        <p:txBody>
          <a:bodyPr wrap="none">
            <a:spAutoFit/>
          </a:bodyPr>
          <a:lstStyle/>
          <a:p>
            <a:pPr eaLnBrk="1" hangingPunct="1">
              <a:defRPr/>
            </a:pPr>
            <a:r>
              <a:rPr lang="tr-TR" altLang="tr-TR" b="1" dirty="0">
                <a:effectLst>
                  <a:outerShdw blurRad="38100" dist="38100" dir="2700000" algn="tl">
                    <a:srgbClr val="000000">
                      <a:alpha val="43137"/>
                    </a:srgbClr>
                  </a:outerShdw>
                </a:effectLst>
                <a:latin typeface="Times New Roman" pitchFamily="18" charset="0"/>
                <a:cs typeface="Times New Roman" pitchFamily="18" charset="0"/>
              </a:rPr>
              <a:t>ORTAK SINAVLAR</a:t>
            </a:r>
            <a:endParaRPr lang="tr-TR" dirty="0">
              <a:latin typeface="Arial" charset="0"/>
              <a:cs typeface="Arial" charset="0"/>
            </a:endParaRPr>
          </a:p>
        </p:txBody>
      </p:sp>
      <p:graphicFrame>
        <p:nvGraphicFramePr>
          <p:cNvPr id="7" name="Diyagram 1"/>
          <p:cNvGraphicFramePr/>
          <p:nvPr/>
        </p:nvGraphicFramePr>
        <p:xfrm>
          <a:off x="467545" y="2132856"/>
          <a:ext cx="8136903"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ayt Numarası Yer Tutucusu 3"/>
          <p:cNvSpPr>
            <a:spLocks noGrp="1"/>
          </p:cNvSpPr>
          <p:nvPr>
            <p:ph type="sldNum" sz="quarter" idx="12"/>
          </p:nvPr>
        </p:nvSpPr>
        <p:spPr bwMode="auto">
          <a:noFill/>
          <a:ln>
            <a:miter lim="800000"/>
            <a:headEnd/>
            <a:tailEnd/>
          </a:ln>
        </p:spPr>
        <p:txBody>
          <a:bodyPr/>
          <a:lstStyle/>
          <a:p>
            <a:fld id="{DFAABCA5-95D8-4F13-8480-A2F3B124C24C}" type="slidenum">
              <a:rPr lang="tr-TR" altLang="tr-TR"/>
              <a:pPr/>
              <a:t>7</a:t>
            </a:fld>
            <a:endParaRPr lang="tr-TR" altLang="tr-TR"/>
          </a:p>
        </p:txBody>
      </p:sp>
      <p:sp>
        <p:nvSpPr>
          <p:cNvPr id="6" name="Başlık 1"/>
          <p:cNvSpPr>
            <a:spLocks noGrp="1"/>
          </p:cNvSpPr>
          <p:nvPr>
            <p:ph type="title"/>
          </p:nvPr>
        </p:nvSpPr>
        <p:spPr>
          <a:xfrm>
            <a:off x="0" y="0"/>
            <a:ext cx="9144000" cy="908050"/>
          </a:xfrm>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altLang="tr-TR" sz="3600" b="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3316" name="Picture 5"/>
          <p:cNvPicPr>
            <a:picLocks noChangeAspect="1" noChangeArrowheads="1"/>
          </p:cNvPicPr>
          <p:nvPr/>
        </p:nvPicPr>
        <p:blipFill>
          <a:blip r:embed="rId2" cstate="print"/>
          <a:srcRect/>
          <a:stretch>
            <a:fillRect/>
          </a:stretch>
        </p:blipFill>
        <p:spPr bwMode="auto">
          <a:xfrm>
            <a:off x="0" y="990600"/>
            <a:ext cx="9144000" cy="5391150"/>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ayt Numarası Yer Tutucusu 3"/>
          <p:cNvSpPr>
            <a:spLocks noGrp="1"/>
          </p:cNvSpPr>
          <p:nvPr>
            <p:ph type="sldNum" sz="quarter" idx="12"/>
          </p:nvPr>
        </p:nvSpPr>
        <p:spPr bwMode="auto">
          <a:noFill/>
          <a:ln>
            <a:miter lim="800000"/>
            <a:headEnd/>
            <a:tailEnd/>
          </a:ln>
        </p:spPr>
        <p:txBody>
          <a:bodyPr/>
          <a:lstStyle/>
          <a:p>
            <a:fld id="{6F48043D-7F15-4D76-AD5A-765C62BC28D0}" type="slidenum">
              <a:rPr lang="tr-TR" altLang="tr-TR"/>
              <a:pPr/>
              <a:t>8</a:t>
            </a:fld>
            <a:endParaRPr lang="tr-TR" altLang="tr-TR"/>
          </a:p>
        </p:txBody>
      </p:sp>
      <p:sp>
        <p:nvSpPr>
          <p:cNvPr id="6" name="Başlık 1"/>
          <p:cNvSpPr>
            <a:spLocks noGrp="1"/>
          </p:cNvSpPr>
          <p:nvPr>
            <p:ph type="title"/>
          </p:nvPr>
        </p:nvSpPr>
        <p:spPr>
          <a:xfrm>
            <a:off x="0" y="0"/>
            <a:ext cx="9144000" cy="908050"/>
          </a:xfrm>
        </p:spPr>
        <p:txBody>
          <a:bodyPr/>
          <a:lstStyle/>
          <a:p>
            <a:pP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altLang="tr-TR" sz="3600" b="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4340" name="Picture 5"/>
          <p:cNvPicPr>
            <a:picLocks noChangeAspect="1" noChangeArrowheads="1"/>
          </p:cNvPicPr>
          <p:nvPr/>
        </p:nvPicPr>
        <p:blipFill>
          <a:blip r:embed="rId2" cstate="print"/>
          <a:srcRect/>
          <a:stretch>
            <a:fillRect/>
          </a:stretch>
        </p:blipFill>
        <p:spPr bwMode="auto">
          <a:xfrm>
            <a:off x="179388" y="908050"/>
            <a:ext cx="8785225" cy="5400675"/>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Başlık 1"/>
          <p:cNvSpPr txBox="1">
            <a:spLocks/>
          </p:cNvSpPr>
          <p:nvPr/>
        </p:nvSpPr>
        <p:spPr bwMode="auto">
          <a:xfrm>
            <a:off x="900113" y="-6350"/>
            <a:ext cx="7956550" cy="831850"/>
          </a:xfrm>
          <a:prstGeom prst="rect">
            <a:avLst/>
          </a:prstGeom>
          <a:noFill/>
          <a:ln>
            <a:noFill/>
          </a:ln>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defRPr/>
            </a:pPr>
            <a:r>
              <a:rPr lang="en-US" altLang="zh-CN" sz="3200" b="1" dirty="0" smtClean="0">
                <a:solidFill>
                  <a:srgbClr val="FFFFFF"/>
                </a:solidFill>
                <a:cs typeface="Times New Roman" pitchFamily="18" charset="0"/>
              </a:rPr>
              <a:t>ORTAÖĞRETİME</a:t>
            </a:r>
            <a:r>
              <a:rPr lang="tr-TR" altLang="zh-CN" sz="3200" b="1" dirty="0" smtClean="0">
                <a:solidFill>
                  <a:srgbClr val="FFFFFF"/>
                </a:solidFill>
                <a:cs typeface="Times New Roman" pitchFamily="18" charset="0"/>
              </a:rPr>
              <a:t> GEÇİŞ UYGULAMASI</a:t>
            </a:r>
            <a:endParaRPr lang="tr-TR" altLang="tr-TR" sz="3200" b="1" dirty="0">
              <a:solidFill>
                <a:schemeClr val="bg1"/>
              </a:solidFill>
              <a:effectLst>
                <a:outerShdw blurRad="38100" dist="38100" dir="2700000" algn="tl">
                  <a:srgbClr val="000000">
                    <a:alpha val="43137"/>
                  </a:srgbClr>
                </a:outerShdw>
              </a:effectLst>
              <a:latin typeface="Times New Roman" pitchFamily="18" charset="0"/>
              <a:ea typeface="+mj-ea"/>
              <a:cs typeface="Times New Roman" pitchFamily="18" charset="0"/>
            </a:endParaRPr>
          </a:p>
        </p:txBody>
      </p:sp>
      <p:sp>
        <p:nvSpPr>
          <p:cNvPr id="15363" name="Slayt Numarası Yer Tutucusu 2"/>
          <p:cNvSpPr>
            <a:spLocks noGrp="1"/>
          </p:cNvSpPr>
          <p:nvPr>
            <p:ph type="sldNum" sz="quarter" idx="12"/>
          </p:nvPr>
        </p:nvSpPr>
        <p:spPr bwMode="auto">
          <a:noFill/>
          <a:ln>
            <a:miter lim="800000"/>
            <a:headEnd/>
            <a:tailEnd/>
          </a:ln>
        </p:spPr>
        <p:txBody>
          <a:bodyPr/>
          <a:lstStyle/>
          <a:p>
            <a:fld id="{E745B49B-BD56-4CC4-BA3C-EA0DC8A71D6F}" type="slidenum">
              <a:rPr lang="tr-TR" altLang="tr-TR"/>
              <a:pPr/>
              <a:t>9</a:t>
            </a:fld>
            <a:endParaRPr lang="tr-TR" altLang="tr-TR"/>
          </a:p>
        </p:txBody>
      </p:sp>
      <p:sp>
        <p:nvSpPr>
          <p:cNvPr id="4" name="Metin kutusu 3"/>
          <p:cNvSpPr txBox="1"/>
          <p:nvPr/>
        </p:nvSpPr>
        <p:spPr>
          <a:xfrm>
            <a:off x="347663" y="692150"/>
            <a:ext cx="8496300" cy="677863"/>
          </a:xfrm>
          <a:prstGeom prst="rect">
            <a:avLst/>
          </a:prstGeom>
          <a:noFill/>
        </p:spPr>
        <p:txBody>
          <a:bodyPr>
            <a:spAutoFit/>
          </a:bodyPr>
          <a:lstStyle/>
          <a:p>
            <a:pPr marL="342900" indent="-342900" algn="just" eaLnBrk="1" hangingPunct="1">
              <a:buFont typeface="Wingdings" pitchFamily="2" charset="2"/>
              <a:buChar char="§"/>
              <a:defRPr/>
            </a:pPr>
            <a:endParaRPr lang="tr-TR" sz="2400" dirty="0">
              <a:latin typeface="Times New Roman" pitchFamily="18" charset="0"/>
              <a:cs typeface="Times New Roman" pitchFamily="18" charset="0"/>
            </a:endParaRPr>
          </a:p>
          <a:p>
            <a:pPr algn="just" eaLnBrk="1" hangingPunct="1">
              <a:defRPr/>
            </a:pPr>
            <a:endParaRPr lang="tr-TR" sz="1400" dirty="0">
              <a:latin typeface="Times New Roman" pitchFamily="18" charset="0"/>
              <a:cs typeface="Times New Roman" pitchFamily="18" charset="0"/>
            </a:endParaRPr>
          </a:p>
        </p:txBody>
      </p:sp>
      <p:pic>
        <p:nvPicPr>
          <p:cNvPr id="15365" name="Picture 3"/>
          <p:cNvPicPr>
            <a:picLocks noChangeAspect="1" noChangeArrowheads="1"/>
          </p:cNvPicPr>
          <p:nvPr/>
        </p:nvPicPr>
        <p:blipFill>
          <a:blip r:embed="rId2" cstate="print"/>
          <a:srcRect/>
          <a:stretch>
            <a:fillRect/>
          </a:stretch>
        </p:blipFill>
        <p:spPr bwMode="auto">
          <a:xfrm>
            <a:off x="0" y="908050"/>
            <a:ext cx="9144000" cy="5949950"/>
          </a:xfrm>
          <a:prstGeom prst="rect">
            <a:avLst/>
          </a:prstGeom>
          <a:noFill/>
          <a:ln w="9525">
            <a:noFill/>
            <a:miter lim="800000"/>
            <a:headEnd/>
            <a:tailEnd/>
          </a:ln>
        </p:spPr>
      </p:pic>
      <p:sp>
        <p:nvSpPr>
          <p:cNvPr id="15366" name="TextBox 1"/>
          <p:cNvSpPr txBox="1">
            <a:spLocks noChangeArrowheads="1"/>
          </p:cNvSpPr>
          <p:nvPr/>
        </p:nvSpPr>
        <p:spPr bwMode="auto">
          <a:xfrm>
            <a:off x="900113" y="3068638"/>
            <a:ext cx="7091362" cy="1062037"/>
          </a:xfrm>
          <a:prstGeom prst="rect">
            <a:avLst/>
          </a:prstGeom>
          <a:noFill/>
          <a:ln w="9525">
            <a:noFill/>
            <a:miter lim="800000"/>
            <a:headEnd/>
            <a:tailEnd/>
          </a:ln>
        </p:spPr>
        <p:txBody>
          <a:bodyPr lIns="0" tIns="0" rIns="0">
            <a:spAutoFit/>
          </a:bodyPr>
          <a:lstStyle/>
          <a:p>
            <a:pPr algn="ctr" eaLnBrk="1" hangingPunct="1"/>
            <a:r>
              <a:rPr lang="en-US" altLang="zh-CN" sz="6600" b="1">
                <a:solidFill>
                  <a:srgbClr val="FFFFFF"/>
                </a:solidFill>
                <a:cs typeface="Times New Roman" pitchFamily="18" charset="0"/>
              </a:rPr>
              <a:t>AMAÇLAR</a:t>
            </a:r>
          </a:p>
        </p:txBody>
      </p:sp>
    </p:spTree>
  </p:cSld>
  <p:clrMapOvr>
    <a:masterClrMapping/>
  </p:clrMapOvr>
  <p:transition spd="slow">
    <p:blinds dir="vert"/>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8673</TotalTime>
  <Words>1358</Words>
  <Application>Microsoft Office PowerPoint</Application>
  <PresentationFormat>Ekran Gösterisi (4:3)</PresentationFormat>
  <Paragraphs>237</Paragraphs>
  <Slides>41</Slides>
  <Notes>2</Notes>
  <HiddenSlides>0</HiddenSlides>
  <MMClips>0</MMClips>
  <ScaleCrop>false</ScaleCrop>
  <HeadingPairs>
    <vt:vector size="4" baseType="variant">
      <vt:variant>
        <vt:lpstr>Tema</vt:lpstr>
      </vt:variant>
      <vt:variant>
        <vt:i4>1</vt:i4>
      </vt:variant>
      <vt:variant>
        <vt:lpstr>Slayt Başlıkları</vt:lpstr>
      </vt:variant>
      <vt:variant>
        <vt:i4>41</vt:i4>
      </vt:variant>
    </vt:vector>
  </HeadingPairs>
  <TitlesOfParts>
    <vt:vector size="42" baseType="lpstr">
      <vt:lpstr>Ofis Teması</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Slayt 9</vt:lpstr>
      <vt:lpstr>ORTAÖĞRETİME GEÇİŞ UYGULAMASI</vt:lpstr>
      <vt:lpstr>ORTAÖĞRETİME GEÇİŞ UYGULAMASI</vt:lpstr>
      <vt:lpstr>ORTAÖĞRETİME GEÇİŞ UYGULAMASI</vt:lpstr>
      <vt:lpstr>SINAVA GİRME ŞARTLARI</vt:lpstr>
      <vt:lpstr>ORTAÖĞRETİME GEÇİŞ UYGULAMASI</vt:lpstr>
      <vt:lpstr>ORTAÖĞRETİME GEÇİŞ UYGULAMASI</vt:lpstr>
      <vt:lpstr>ORTAÖĞRETİME GEÇİŞ UYGULAMASI</vt:lpstr>
      <vt:lpstr>ORTAÖĞRETİME GEÇİŞ UYGULAMASI</vt:lpstr>
      <vt:lpstr>Slayt 18</vt:lpstr>
      <vt:lpstr>Slayt 19</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ORTAÖĞRETİME GEÇİŞ UYGULAMASI</vt:lpstr>
      <vt:lpstr> SABIRLA DİNLEDİĞİNİZ İÇİN TEŞEKKÜR EDERİM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Bahar TUNCER</dc:creator>
  <cp:keywords>www.sorubak.com</cp:keywords>
  <dc:description>www.sorubak.com</dc:description>
  <cp:lastModifiedBy>doğan</cp:lastModifiedBy>
  <cp:revision>726</cp:revision>
  <dcterms:created xsi:type="dcterms:W3CDTF">2011-10-11T08:25:07Z</dcterms:created>
  <dcterms:modified xsi:type="dcterms:W3CDTF">2015-03-05T16:14:26Z</dcterms:modified>
</cp:coreProperties>
</file>