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8.10.2014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8.10.2014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aaa\Desktop\gel%20g&#246;r%20(beni)%20-%20fon%20m&#252;zigi.wa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www.sorubak.co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YAPIMCILAR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Emre ,</a:t>
            </a:r>
            <a:r>
              <a:rPr lang="tr-TR" dirty="0" err="1" smtClean="0">
                <a:solidFill>
                  <a:schemeClr val="accent6">
                    <a:lumMod val="75000"/>
                  </a:schemeClr>
                </a:solidFill>
              </a:rPr>
              <a:t>Aleyna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İyi seyirler….</a:t>
            </a:r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gel gör (beni) - fon müzigi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692696"/>
            <a:ext cx="1168896" cy="1168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7772400" cy="1470025"/>
          </a:xfrm>
        </p:spPr>
        <p:txBody>
          <a:bodyPr/>
          <a:lstStyle/>
          <a:p>
            <a:r>
              <a:rPr lang="tr-TR" dirty="0" smtClean="0">
                <a:solidFill>
                  <a:schemeClr val="bg1">
                    <a:lumMod val="50000"/>
                  </a:schemeClr>
                </a:solidFill>
              </a:rPr>
              <a:t>KIZILAY</a:t>
            </a:r>
            <a:br>
              <a:rPr lang="tr-TR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dirty="0" smtClean="0">
                <a:solidFill>
                  <a:schemeClr val="bg1">
                    <a:lumMod val="50000"/>
                  </a:schemeClr>
                </a:solidFill>
              </a:rPr>
              <a:t>(ŞİİR)</a:t>
            </a:r>
            <a:endParaRPr lang="tr-T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7336904" cy="5301208"/>
          </a:xfrm>
        </p:spPr>
        <p:txBody>
          <a:bodyPr>
            <a:normAutofit fontScale="62500" lnSpcReduction="2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FF0000"/>
                </a:solidFill>
              </a:rPr>
              <a:t>Kızılay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Yangında, depremde, selde 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Dağlar aşarsın Kızılay 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Şehir, ilçe, köy ve belde 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Bize koşarsın Kızılay. 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İlacısın sen dertlerin 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Hızır’ısın afetlerin 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Güçlü ol ki hizmetlerin 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Her yanı sarsın Kızılay. 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Kutlu görev her insana 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Yardım etmeliyiz sana 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Sen bir baba, sen bir ana 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Sen sadık yârsin Kızılay. 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Gün olur senden giyeriz 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Gün olur seninle yeriz 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Sana teşekkür ederiz 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İyi ki varsın Kızılay. 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i="1" dirty="0" smtClean="0">
                <a:solidFill>
                  <a:srgbClr val="FF0000"/>
                </a:solidFill>
              </a:rPr>
              <a:t>Cemal Gören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>
                    <a:lumMod val="50000"/>
                  </a:schemeClr>
                </a:solidFill>
              </a:rPr>
              <a:t>KIZILAY</a:t>
            </a:r>
            <a:br>
              <a:rPr lang="tr-TR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tr-TR" dirty="0" smtClean="0">
                <a:solidFill>
                  <a:schemeClr val="bg1">
                    <a:lumMod val="50000"/>
                  </a:schemeClr>
                </a:solidFill>
              </a:rPr>
              <a:t>(ŞİİR)</a:t>
            </a:r>
            <a:endParaRPr lang="tr-T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Deprem oldu evimiz yıkıldı. 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Çadır kurdu Kızılay. 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Aç çocuklar ağlarken, 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Aş evi oldu Kızılay. 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/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Zor günümüzde yanımızda, 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Yaralarımızı sardı Kızılay. 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Bizimle birlikte ağladı. 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Derdimizi deva oldu Kızılay. 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/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Her an hazır ve nazır, 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Bekler durur Kızılay. 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Yangın, sel ve depremde, 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Yanımızda Kızılay. 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/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i="1" dirty="0" smtClean="0">
                <a:solidFill>
                  <a:srgbClr val="FFFF00"/>
                </a:solidFill>
              </a:rPr>
              <a:t>Emine ÇELİK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KIZILAY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(ŞİİR)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Yaralar sarar eli bir anne sevgisiyle </a:t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Hepimiz tanırız </a:t>
            </a:r>
            <a:r>
              <a:rPr lang="tr-TR" dirty="0" err="1" smtClean="0">
                <a:solidFill>
                  <a:schemeClr val="accent6">
                    <a:lumMod val="75000"/>
                  </a:schemeClr>
                </a:solidFill>
              </a:rPr>
              <a:t>Kızılay'lı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bayrağı ile </a:t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Kucağını açmaktadır </a:t>
            </a:r>
            <a:r>
              <a:rPr lang="tr-TR" dirty="0" err="1" smtClean="0">
                <a:solidFill>
                  <a:schemeClr val="accent6">
                    <a:lumMod val="75000"/>
                  </a:schemeClr>
                </a:solidFill>
              </a:rPr>
              <a:t>kırkkat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düşmana bile </a:t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İnsanlık onurumuz, İnsancı Kızılay'ımız. </a:t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Savaşta, barışta, her ulusal felakette </a:t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Örgütü, kolları var tüm yurtta, her bir kentte </a:t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Hemen koşar yetişir kim varsa başı dertte </a:t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Ona muhtaç olanın inancı Kızılay'ımız. </a:t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Dil, din, ırk ayrımı gözetmez hizmetinde </a:t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Hepsini dağıtmakta ne var ise elinde </a:t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Kızılay'a üye ol, bağış yap sen de 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tr-TR" u="sng" dirty="0" smtClean="0">
                <a:hlinkClick r:id="rId2" action="ppaction://hlinkfile"/>
              </a:rPr>
              <a:t>www.</a:t>
            </a:r>
            <a:r>
              <a:rPr lang="tr-TR" u="sng" dirty="0" err="1" smtClean="0">
                <a:hlinkClick r:id="rId2" action="ppaction://hlinkfile"/>
              </a:rPr>
              <a:t>sorubak</a:t>
            </a:r>
            <a:r>
              <a:rPr lang="tr-TR" u="sng" dirty="0" smtClean="0">
                <a:hlinkClick r:id="rId2" action="ppaction://hlinkfile"/>
              </a:rPr>
              <a:t>.com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En güçlü ulusal dernek olsun Kızılay'ımız. </a:t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Kızılay güçlü ise muhtaç olan el açmaz </a:t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Vatanı, ulusu seven asla yardımdan kaçmaz </a:t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El verelim çocuklar, güçlensin alayımız </a:t>
            </a:r>
            <a:b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Felaketin düşmanı olsun Kızılay'ımız.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KIZILAY</a:t>
            </a:r>
            <a:br>
              <a:rPr lang="tr-TR" dirty="0" smtClean="0"/>
            </a:br>
            <a:r>
              <a:rPr lang="tr-TR" dirty="0" smtClean="0"/>
              <a:t>(GÖRSEL)</a:t>
            </a:r>
            <a:endParaRPr lang="tr-TR" dirty="0"/>
          </a:p>
        </p:txBody>
      </p:sp>
      <p:pic>
        <p:nvPicPr>
          <p:cNvPr id="4" name="3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556792"/>
            <a:ext cx="7416824" cy="5301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</TotalTime>
  <Words>22</Words>
  <Application>Microsoft Office PowerPoint</Application>
  <PresentationFormat>Ekran Gösterisi (4:3)</PresentationFormat>
  <Paragraphs>11</Paragraphs>
  <Slides>5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Güven</vt:lpstr>
      <vt:lpstr>YAPIMCILAR</vt:lpstr>
      <vt:lpstr>KIZILAY (ŞİİR)</vt:lpstr>
      <vt:lpstr>KIZILAY (ŞİİR)</vt:lpstr>
      <vt:lpstr>KIZILAY (ŞİİR)</vt:lpstr>
      <vt:lpstr>KIZILAY (GÖRSEL)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cp:lastModifiedBy>doğan</cp:lastModifiedBy>
  <cp:revision>3</cp:revision>
  <dcterms:modified xsi:type="dcterms:W3CDTF">2014-10-07T22:45:33Z</dcterms:modified>
</cp:coreProperties>
</file>