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1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EB&#304;K\Desktop\8.%20s&#305;n&#305;f%20MUHAMMET%20TOZUN%20fon_muzigi_meftun_olarak..._mp3_48249.wav" TargetMode="External"/><Relationship Id="rId6" Type="http://schemas.openxmlformats.org/officeDocument/2006/relationships/hyperlink" Target="www.sorubak.com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www.sorubak.com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chemeClr val="tx1"/>
                </a:solidFill>
              </a:rPr>
              <a:t>ÇANAKKALE ŞEHİTLERİNE </a:t>
            </a:r>
            <a:endParaRPr lang="tr-TR" sz="9600" b="1" dirty="0">
              <a:solidFill>
                <a:schemeClr val="tx1"/>
              </a:solidFill>
            </a:endParaRPr>
          </a:p>
        </p:txBody>
      </p:sp>
      <p:pic>
        <p:nvPicPr>
          <p:cNvPr id="4" name="8. sınıf MUHAMMET TOZUN fon_muzigi_meftun_olarak..._mp3_4824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3833812" y="6524625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dirty="0" smtClean="0">
                <a:hlinkClick r:id="rId6" action="ppaction://hlinkfile"/>
              </a:rPr>
              <a:t>www.</a:t>
            </a:r>
            <a:r>
              <a:rPr lang="tr-TR" sz="1100" dirty="0" err="1" smtClean="0">
                <a:hlinkClick r:id="rId6" action="ppaction://hlinkfile"/>
              </a:rPr>
              <a:t>sorubak</a:t>
            </a:r>
            <a:r>
              <a:rPr lang="tr-TR" sz="1100" dirty="0" smtClean="0">
                <a:hlinkClick r:id="rId6" action="ppaction://hlinkfile"/>
              </a:rPr>
              <a:t>.com</a:t>
            </a: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</p:cSld>
  <p:clrMapOvr>
    <a:masterClrMapping/>
  </p:clrMapOvr>
  <p:transition spd="med">
    <p:sndAc>
      <p:stSnd>
        <p:snd r:embed="rId3" name="8. sınıf MUHAMMET TOZUN fon_muzigi_meftun_olarak..._mp3_48249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2232248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Kafa, göz, gövde, bacak, kol, çene, parmak, el, ayak,</a:t>
            </a:r>
            <a:br>
              <a:rPr lang="tr-TR" sz="3600" dirty="0" smtClean="0"/>
            </a:br>
            <a:r>
              <a:rPr lang="tr-TR" sz="3600" dirty="0" smtClean="0"/>
              <a:t>Boşanır sırtlara, </a:t>
            </a:r>
            <a:r>
              <a:rPr lang="tr-TR" sz="3600" dirty="0" err="1" smtClean="0"/>
              <a:t>vâdilere</a:t>
            </a:r>
            <a:r>
              <a:rPr lang="tr-TR" sz="3600" dirty="0" smtClean="0"/>
              <a:t>, </a:t>
            </a:r>
            <a:r>
              <a:rPr lang="tr-TR" sz="3600" dirty="0" err="1" smtClean="0"/>
              <a:t>sağnak</a:t>
            </a:r>
            <a:r>
              <a:rPr lang="tr-TR" sz="3600" dirty="0" smtClean="0"/>
              <a:t> </a:t>
            </a:r>
            <a:r>
              <a:rPr lang="tr-TR" sz="3600" dirty="0" err="1" smtClean="0"/>
              <a:t>sağnak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sz="3600" dirty="0" smtClean="0"/>
              <a:t>Saçıyor zırha bürünmüş de o namert eller,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Yıldırım yaylımı </a:t>
            </a:r>
            <a:r>
              <a:rPr lang="tr-TR" sz="3600" dirty="0" err="1" smtClean="0"/>
              <a:t>tûfanlar</a:t>
            </a:r>
            <a:r>
              <a:rPr lang="tr-TR" sz="3600" dirty="0" smtClean="0"/>
              <a:t>, alevden seller.</a:t>
            </a:r>
            <a:endParaRPr lang="tr-TR" sz="3600" dirty="0"/>
          </a:p>
        </p:txBody>
      </p:sp>
      <p:pic>
        <p:nvPicPr>
          <p:cNvPr id="4" name="3 İçerik Yer Tutucusu" descr="anakkalesavaresimleri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492896"/>
            <a:ext cx="9144000" cy="43651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Veriyor yangını, durmuş da açık </a:t>
            </a:r>
            <a:r>
              <a:rPr lang="tr-TR" sz="3600" dirty="0" err="1" smtClean="0"/>
              <a:t>sînelere</a:t>
            </a:r>
            <a:r>
              <a:rPr lang="tr-TR" sz="3600" dirty="0" smtClean="0"/>
              <a:t>,</a:t>
            </a:r>
            <a:br>
              <a:rPr lang="tr-TR" sz="3600" dirty="0" smtClean="0"/>
            </a:br>
            <a:r>
              <a:rPr lang="tr-TR" sz="3600" dirty="0" smtClean="0"/>
              <a:t>Sürü hâlinde gezerken sayısız </a:t>
            </a:r>
            <a:r>
              <a:rPr lang="tr-TR" sz="3600" dirty="0" err="1" smtClean="0"/>
              <a:t>tayyâre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Top </a:t>
            </a:r>
            <a:r>
              <a:rPr lang="tr-TR" sz="3600" dirty="0" err="1" smtClean="0"/>
              <a:t>tüfekden</a:t>
            </a:r>
            <a:r>
              <a:rPr lang="tr-TR" sz="3600" dirty="0" smtClean="0"/>
              <a:t> daha sık gülle yağan </a:t>
            </a:r>
            <a:r>
              <a:rPr lang="tr-TR" sz="3600" dirty="0" err="1" smtClean="0"/>
              <a:t>mermîler</a:t>
            </a:r>
            <a:r>
              <a:rPr lang="tr-TR" sz="3600" dirty="0" smtClean="0"/>
              <a:t>...</a:t>
            </a:r>
            <a:br>
              <a:rPr lang="tr-TR" sz="3600" dirty="0" smtClean="0"/>
            </a:br>
            <a:r>
              <a:rPr lang="tr-TR" sz="3600" dirty="0" smtClean="0"/>
              <a:t>Kahraman orduyu seyret ki, bu, </a:t>
            </a:r>
            <a:r>
              <a:rPr lang="tr-TR" sz="3600" dirty="0" err="1" smtClean="0"/>
              <a:t>tehdîde</a:t>
            </a:r>
            <a:r>
              <a:rPr lang="tr-TR" sz="3600" dirty="0" smtClean="0"/>
              <a:t> güler!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132856"/>
            <a:ext cx="9144000" cy="47251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3600" b="1" dirty="0" smtClean="0"/>
              <a:t>Ne çelik tabyalar ister, ne siner hasmından;</a:t>
            </a:r>
            <a:br>
              <a:rPr lang="tr-TR" sz="3600" b="1" dirty="0" smtClean="0"/>
            </a:br>
            <a:r>
              <a:rPr lang="tr-TR" sz="3600" b="1" dirty="0" smtClean="0"/>
              <a:t>Alınır </a:t>
            </a:r>
            <a:r>
              <a:rPr lang="tr-TR" sz="3600" b="1" dirty="0" err="1" smtClean="0"/>
              <a:t>kal'a</a:t>
            </a:r>
            <a:r>
              <a:rPr lang="tr-TR" sz="3600" b="1" dirty="0" smtClean="0"/>
              <a:t> mı, göğsündeki, kat kat </a:t>
            </a:r>
            <a:r>
              <a:rPr lang="tr-TR" sz="3600" b="1" dirty="0" err="1" smtClean="0"/>
              <a:t>îman</a:t>
            </a:r>
            <a:r>
              <a:rPr lang="tr-TR" sz="3600" b="1" dirty="0" smtClean="0"/>
              <a:t>?</a:t>
            </a:r>
            <a:br>
              <a:rPr lang="tr-TR" sz="3600" b="1" dirty="0" smtClean="0"/>
            </a:br>
            <a:r>
              <a:rPr lang="tr-TR" sz="3600" b="1" dirty="0" smtClean="0"/>
              <a:t>Hangi kuvvet onu, hâşâ,edecek kahrına </a:t>
            </a:r>
            <a:r>
              <a:rPr lang="tr-TR" sz="3600" b="1" dirty="0" err="1" smtClean="0"/>
              <a:t>râm</a:t>
            </a:r>
            <a:r>
              <a:rPr lang="tr-TR" sz="3600" b="1" dirty="0" smtClean="0"/>
              <a:t>?</a:t>
            </a:r>
            <a:br>
              <a:rPr lang="tr-TR" sz="3600" b="1" dirty="0" smtClean="0"/>
            </a:br>
            <a:r>
              <a:rPr lang="tr-TR" sz="3600" b="1" dirty="0" smtClean="0"/>
              <a:t>Çünkü </a:t>
            </a:r>
            <a:r>
              <a:rPr lang="tr-TR" sz="3600" b="1" dirty="0" err="1" smtClean="0"/>
              <a:t>te'sis</a:t>
            </a:r>
            <a:r>
              <a:rPr lang="tr-TR" sz="3600" b="1" dirty="0" smtClean="0"/>
              <a:t>-i </a:t>
            </a:r>
            <a:r>
              <a:rPr lang="tr-TR" sz="3600" b="1" dirty="0" err="1" smtClean="0"/>
              <a:t>îlahi</a:t>
            </a:r>
            <a:r>
              <a:rPr lang="tr-TR" sz="3600" b="1" dirty="0" smtClean="0"/>
              <a:t> o </a:t>
            </a:r>
            <a:r>
              <a:rPr lang="tr-TR" sz="3600" b="1" dirty="0" err="1" smtClean="0"/>
              <a:t>metîn</a:t>
            </a:r>
            <a:r>
              <a:rPr lang="tr-TR" sz="3600" b="1" dirty="0" smtClean="0"/>
              <a:t> istihkâm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9144000" cy="47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flipV="1">
            <a:off x="457200" y="33265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Sarılır, indirilir mevki'-i müstahkemler,</a:t>
            </a:r>
            <a:br>
              <a:rPr lang="tr-TR" sz="3600" dirty="0" smtClean="0"/>
            </a:br>
            <a:r>
              <a:rPr lang="tr-TR" sz="3600" dirty="0" smtClean="0"/>
              <a:t>Beşerin azmini </a:t>
            </a:r>
            <a:r>
              <a:rPr lang="tr-TR" sz="3600" dirty="0" err="1" smtClean="0"/>
              <a:t>tevkîf</a:t>
            </a:r>
            <a:r>
              <a:rPr lang="tr-TR" sz="3600" dirty="0" smtClean="0"/>
              <a:t> edemez sun'-i beşer;</a:t>
            </a:r>
            <a:br>
              <a:rPr lang="tr-TR" sz="3600" dirty="0" smtClean="0"/>
            </a:br>
            <a:r>
              <a:rPr lang="tr-TR" sz="3600" dirty="0" smtClean="0"/>
              <a:t>Bu göğüslerse </a:t>
            </a:r>
            <a:r>
              <a:rPr lang="tr-TR" sz="3600" dirty="0" err="1" smtClean="0"/>
              <a:t>Hudâ'nın</a:t>
            </a:r>
            <a:r>
              <a:rPr lang="tr-TR" sz="3600" dirty="0" smtClean="0"/>
              <a:t> ebedî </a:t>
            </a:r>
            <a:r>
              <a:rPr lang="tr-TR" sz="3600" dirty="0" err="1" smtClean="0"/>
              <a:t>serhaddi</a:t>
            </a:r>
            <a:r>
              <a:rPr lang="tr-TR" sz="3600" dirty="0" smtClean="0"/>
              <a:t>;</a:t>
            </a:r>
            <a:br>
              <a:rPr lang="tr-TR" sz="3600" dirty="0" smtClean="0"/>
            </a:br>
            <a:r>
              <a:rPr lang="tr-TR" sz="3600" dirty="0" smtClean="0"/>
              <a:t>"O benim sun'-i </a:t>
            </a:r>
            <a:r>
              <a:rPr lang="tr-TR" sz="3600" dirty="0" err="1" smtClean="0"/>
              <a:t>bedi'im</a:t>
            </a:r>
            <a:r>
              <a:rPr lang="tr-TR" sz="3600" dirty="0" smtClean="0"/>
              <a:t>, onu çiğnetme" dedi.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4 Dikdörtgen"/>
          <p:cNvSpPr/>
          <p:nvPr/>
        </p:nvSpPr>
        <p:spPr>
          <a:xfrm>
            <a:off x="467544" y="404664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Sarılır, indirilir mevki'-i müstahkemler,</a:t>
            </a:r>
            <a:br>
              <a:rPr lang="tr-TR" sz="3200" b="1" dirty="0" smtClean="0"/>
            </a:br>
            <a:r>
              <a:rPr lang="tr-TR" sz="3200" b="1" dirty="0" smtClean="0"/>
              <a:t>Beşerin azmini </a:t>
            </a:r>
            <a:r>
              <a:rPr lang="tr-TR" sz="3200" b="1" dirty="0" err="1" smtClean="0"/>
              <a:t>tevkîf</a:t>
            </a:r>
            <a:r>
              <a:rPr lang="tr-TR" sz="3200" b="1" dirty="0" smtClean="0"/>
              <a:t> edemez sun'-i beşer;</a:t>
            </a:r>
            <a:br>
              <a:rPr lang="tr-TR" sz="3200" b="1" dirty="0" smtClean="0"/>
            </a:br>
            <a:r>
              <a:rPr lang="tr-TR" sz="3200" b="1" dirty="0" smtClean="0"/>
              <a:t>Bu göğüslerse </a:t>
            </a:r>
            <a:r>
              <a:rPr lang="tr-TR" sz="3200" b="1" dirty="0" err="1" smtClean="0"/>
              <a:t>Hudâ'nın</a:t>
            </a:r>
            <a:r>
              <a:rPr lang="tr-TR" sz="3200" b="1" dirty="0" smtClean="0"/>
              <a:t> ebedî </a:t>
            </a:r>
            <a:r>
              <a:rPr lang="tr-TR" sz="3200" b="1" dirty="0" err="1" smtClean="0"/>
              <a:t>serhaddi</a:t>
            </a:r>
            <a:r>
              <a:rPr lang="tr-TR" sz="3200" b="1" dirty="0" smtClean="0"/>
              <a:t>;</a:t>
            </a:r>
            <a:br>
              <a:rPr lang="tr-TR" sz="3200" b="1" dirty="0" smtClean="0"/>
            </a:br>
            <a:r>
              <a:rPr lang="tr-TR" sz="3200" b="1" dirty="0" smtClean="0"/>
              <a:t>"O benim sun'-i </a:t>
            </a:r>
            <a:r>
              <a:rPr lang="tr-TR" sz="3200" b="1" dirty="0" err="1" smtClean="0"/>
              <a:t>bedi'im</a:t>
            </a:r>
            <a:r>
              <a:rPr lang="tr-TR" sz="3200" b="1" dirty="0" smtClean="0"/>
              <a:t>, onu çiğnetme" dedi</a:t>
            </a: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2074242"/>
          </a:xfrm>
        </p:spPr>
        <p:txBody>
          <a:bodyPr>
            <a:noAutofit/>
          </a:bodyPr>
          <a:lstStyle/>
          <a:p>
            <a:r>
              <a:rPr lang="tr-TR" sz="3200" b="1" dirty="0" err="1" smtClean="0"/>
              <a:t>Âsım'ın</a:t>
            </a:r>
            <a:r>
              <a:rPr lang="tr-TR" sz="3200" b="1" dirty="0" smtClean="0"/>
              <a:t> nesli... diyordum ya... nesilmiş gerçek:</a:t>
            </a:r>
            <a:br>
              <a:rPr lang="tr-TR" sz="3200" b="1" dirty="0" smtClean="0"/>
            </a:br>
            <a:r>
              <a:rPr lang="tr-TR" sz="3200" b="1" dirty="0" smtClean="0"/>
              <a:t>İşte çiğnetmedi </a:t>
            </a:r>
            <a:r>
              <a:rPr lang="tr-TR" sz="3200" b="1" dirty="0" err="1" smtClean="0"/>
              <a:t>nâmûsunu</a:t>
            </a:r>
            <a:r>
              <a:rPr lang="tr-TR" sz="3200" b="1" dirty="0" smtClean="0"/>
              <a:t>, çiğnetmeyecek.</a:t>
            </a:r>
            <a:br>
              <a:rPr lang="tr-TR" sz="3200" b="1" dirty="0" smtClean="0"/>
            </a:br>
            <a:r>
              <a:rPr lang="tr-TR" sz="3200" b="1" dirty="0" err="1" smtClean="0"/>
              <a:t>Şühedâ</a:t>
            </a:r>
            <a:r>
              <a:rPr lang="tr-TR" sz="3200" b="1" dirty="0" smtClean="0"/>
              <a:t> gövdesi, bir baksana, dağlar, taşlar...</a:t>
            </a:r>
            <a:br>
              <a:rPr lang="tr-TR" sz="3200" b="1" dirty="0" smtClean="0"/>
            </a:br>
            <a:r>
              <a:rPr lang="tr-TR" sz="3200" b="1" dirty="0" smtClean="0"/>
              <a:t>O, rükû olmasa, </a:t>
            </a:r>
            <a:r>
              <a:rPr lang="tr-TR" sz="3200" b="1" dirty="0" err="1" smtClean="0"/>
              <a:t>dünyâda</a:t>
            </a:r>
            <a:r>
              <a:rPr lang="tr-TR" sz="3200" b="1" dirty="0" smtClean="0"/>
              <a:t> eğilmez başlar</a:t>
            </a:r>
            <a:r>
              <a:rPr lang="tr-TR" sz="3200" dirty="0" smtClean="0"/>
              <a:t>,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resimleri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5" name="4 Dikdörtgen"/>
          <p:cNvSpPr/>
          <p:nvPr/>
        </p:nvSpPr>
        <p:spPr>
          <a:xfrm>
            <a:off x="323528" y="692696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err="1" smtClean="0"/>
              <a:t>Âsım'ın</a:t>
            </a:r>
            <a:r>
              <a:rPr lang="tr-TR" sz="3200" b="1" dirty="0" smtClean="0"/>
              <a:t> nesli... diyordum ya... nesilmiş gerçek:</a:t>
            </a:r>
            <a:br>
              <a:rPr lang="tr-TR" sz="3200" b="1" dirty="0" smtClean="0"/>
            </a:br>
            <a:r>
              <a:rPr lang="tr-TR" sz="3200" b="1" dirty="0" smtClean="0"/>
              <a:t>İşte çiğnetmedi </a:t>
            </a:r>
            <a:r>
              <a:rPr lang="tr-TR" sz="3200" b="1" dirty="0" err="1" smtClean="0"/>
              <a:t>nâmûsunu</a:t>
            </a:r>
            <a:r>
              <a:rPr lang="tr-TR" sz="3200" b="1" dirty="0" smtClean="0"/>
              <a:t>, çiğnetmeyecek.</a:t>
            </a:r>
            <a:br>
              <a:rPr lang="tr-TR" sz="3200" b="1" dirty="0" smtClean="0"/>
            </a:br>
            <a:r>
              <a:rPr lang="tr-TR" sz="3200" b="1" dirty="0" err="1" smtClean="0"/>
              <a:t>Şühedâ</a:t>
            </a:r>
            <a:r>
              <a:rPr lang="tr-TR" sz="3200" b="1" dirty="0" smtClean="0"/>
              <a:t> gövdesi, bir baksana, dağlar, taşlar...</a:t>
            </a:r>
            <a:br>
              <a:rPr lang="tr-TR" sz="3200" b="1" dirty="0" smtClean="0"/>
            </a:br>
            <a:r>
              <a:rPr lang="tr-TR" sz="3200" b="1" dirty="0" smtClean="0"/>
              <a:t>O, rükû olmasa, </a:t>
            </a:r>
            <a:r>
              <a:rPr lang="tr-TR" sz="3200" b="1" dirty="0" err="1" smtClean="0"/>
              <a:t>dünyâda</a:t>
            </a:r>
            <a:r>
              <a:rPr lang="tr-TR" sz="3200" b="1" dirty="0" smtClean="0"/>
              <a:t> eğilmez başlar,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canakkale_Savasi_resimler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361" y="188640"/>
            <a:ext cx="9091167" cy="6669360"/>
          </a:xfrm>
          <a:blipFill>
            <a:blip r:embed="rId2" cstate="print"/>
            <a:stretch>
              <a:fillRect/>
            </a:stretch>
          </a:blipFill>
        </p:spPr>
      </p:pic>
      <p:sp>
        <p:nvSpPr>
          <p:cNvPr id="6" name="5 Dikdörtgen"/>
          <p:cNvSpPr/>
          <p:nvPr/>
        </p:nvSpPr>
        <p:spPr>
          <a:xfrm>
            <a:off x="395536" y="764704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Vurulup tertemiz alnından, uzanmış yatıyor,</a:t>
            </a:r>
            <a:br>
              <a:rPr lang="tr-TR" sz="3200" b="1" dirty="0" smtClean="0"/>
            </a:br>
            <a:r>
              <a:rPr lang="tr-TR" sz="3200" b="1" dirty="0" smtClean="0"/>
              <a:t>Bir hilâl uğruna, </a:t>
            </a:r>
            <a:r>
              <a:rPr lang="tr-TR" sz="3200" b="1" dirty="0" err="1" smtClean="0"/>
              <a:t>yâ</a:t>
            </a:r>
            <a:r>
              <a:rPr lang="tr-TR" sz="3200" b="1" dirty="0" smtClean="0"/>
              <a:t> Rap, ne güneşler batıyor!</a:t>
            </a:r>
            <a:br>
              <a:rPr lang="tr-TR" sz="3200" b="1" dirty="0" smtClean="0"/>
            </a:br>
            <a:r>
              <a:rPr lang="tr-TR" sz="3200" b="1" dirty="0" smtClean="0"/>
              <a:t>Ey, bu topraklar için toprağa düşmüş, asker!</a:t>
            </a:r>
            <a:br>
              <a:rPr lang="tr-TR" sz="3200" b="1" dirty="0" smtClean="0"/>
            </a:br>
            <a:r>
              <a:rPr lang="tr-TR" sz="3200" b="1" dirty="0" smtClean="0"/>
              <a:t>Gökten </a:t>
            </a:r>
            <a:r>
              <a:rPr lang="tr-TR" sz="3200" b="1" dirty="0" err="1" smtClean="0"/>
              <a:t>ecdad</a:t>
            </a:r>
            <a:r>
              <a:rPr lang="tr-TR" sz="3200" b="1" dirty="0" smtClean="0"/>
              <a:t> inerek öpse o </a:t>
            </a:r>
            <a:r>
              <a:rPr lang="tr-TR" sz="3200" b="1" dirty="0" err="1" smtClean="0"/>
              <a:t>pâk</a:t>
            </a:r>
            <a:r>
              <a:rPr lang="tr-TR" sz="3200" b="1" dirty="0" smtClean="0"/>
              <a:t> alnı değer</a:t>
            </a:r>
            <a:r>
              <a:rPr lang="tr-TR" sz="3200" dirty="0" smtClean="0"/>
              <a:t>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nakkale-savasi_2477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blipFill>
            <a:blip r:embed="rId3" cstate="print"/>
            <a:stretch>
              <a:fillRect/>
            </a:stretch>
          </a:blipFill>
        </p:spPr>
      </p:pic>
      <p:sp>
        <p:nvSpPr>
          <p:cNvPr id="5" name="4 Dikdörtgen"/>
          <p:cNvSpPr/>
          <p:nvPr/>
        </p:nvSpPr>
        <p:spPr>
          <a:xfrm>
            <a:off x="251520" y="908720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Ne büyüksün ki kanın kurtarıyor </a:t>
            </a:r>
            <a:r>
              <a:rPr lang="tr-TR" sz="3200" b="1" dirty="0" err="1" smtClean="0"/>
              <a:t>Tevhîd'i</a:t>
            </a:r>
            <a:r>
              <a:rPr lang="tr-TR" sz="3200" b="1" dirty="0" smtClean="0"/>
              <a:t>...</a:t>
            </a:r>
            <a:br>
              <a:rPr lang="tr-TR" sz="3200" b="1" dirty="0" smtClean="0"/>
            </a:br>
            <a:r>
              <a:rPr lang="tr-TR" sz="3200" b="1" dirty="0" err="1" smtClean="0"/>
              <a:t>Bedr'in</a:t>
            </a:r>
            <a:r>
              <a:rPr lang="tr-TR" sz="3200" b="1" dirty="0" smtClean="0"/>
              <a:t> aslanları gibi şanlı idi.</a:t>
            </a:r>
            <a:br>
              <a:rPr lang="tr-TR" sz="3200" b="1" dirty="0" smtClean="0"/>
            </a:br>
            <a:r>
              <a:rPr lang="tr-TR" sz="3200" b="1" dirty="0" smtClean="0"/>
              <a:t>Sana dar gelmeyecek makberi kimler</a:t>
            </a:r>
            <a:br>
              <a:rPr lang="tr-TR" sz="3200" b="1" dirty="0" smtClean="0"/>
            </a:br>
            <a:r>
              <a:rPr lang="tr-TR" sz="3200" b="1" dirty="0" smtClean="0"/>
              <a:t>"Gömelim gel seni </a:t>
            </a:r>
            <a:r>
              <a:rPr lang="tr-TR" sz="3200" b="1" dirty="0" err="1" smtClean="0"/>
              <a:t>târîhe</a:t>
            </a:r>
            <a:r>
              <a:rPr lang="tr-TR" sz="3200" b="1" dirty="0" smtClean="0"/>
              <a:t>" desem, sığmazsın.</a:t>
            </a:r>
            <a:br>
              <a:rPr lang="tr-TR" sz="3200" b="1" dirty="0" smtClean="0"/>
            </a:b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Scn_262_yaris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4 Dikdörtgen"/>
          <p:cNvSpPr/>
          <p:nvPr/>
        </p:nvSpPr>
        <p:spPr>
          <a:xfrm>
            <a:off x="323528" y="980728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err="1" smtClean="0"/>
              <a:t>Herc</a:t>
            </a:r>
            <a:r>
              <a:rPr lang="tr-TR" sz="3200" dirty="0" smtClean="0"/>
              <a:t> ü </a:t>
            </a:r>
            <a:r>
              <a:rPr lang="tr-TR" sz="3200" dirty="0" err="1" smtClean="0"/>
              <a:t>merc</a:t>
            </a:r>
            <a:r>
              <a:rPr lang="tr-TR" sz="3200" dirty="0" smtClean="0"/>
              <a:t> ettiğin </a:t>
            </a:r>
            <a:r>
              <a:rPr lang="tr-TR" sz="3200" dirty="0" err="1" smtClean="0"/>
              <a:t>edvâra</a:t>
            </a:r>
            <a:r>
              <a:rPr lang="tr-TR" sz="3200" dirty="0" smtClean="0"/>
              <a:t> da yetmez o </a:t>
            </a:r>
            <a:r>
              <a:rPr lang="tr-TR" sz="3200" dirty="0" err="1" smtClean="0"/>
              <a:t>kitâp</a:t>
            </a:r>
            <a:r>
              <a:rPr lang="tr-TR" sz="3200" dirty="0" smtClean="0"/>
              <a:t>...</a:t>
            </a:r>
            <a:br>
              <a:rPr lang="tr-TR" sz="3200" dirty="0" smtClean="0"/>
            </a:br>
            <a:r>
              <a:rPr lang="tr-TR" sz="3200" dirty="0" smtClean="0"/>
              <a:t>Seni ancak </a:t>
            </a:r>
            <a:r>
              <a:rPr lang="tr-TR" sz="3200" dirty="0" err="1" smtClean="0"/>
              <a:t>ebediyyetler</a:t>
            </a:r>
            <a:r>
              <a:rPr lang="tr-TR" sz="3200" dirty="0" smtClean="0"/>
              <a:t> eder </a:t>
            </a:r>
            <a:r>
              <a:rPr lang="tr-TR" sz="3200" dirty="0" err="1" smtClean="0"/>
              <a:t>istîâb</a:t>
            </a:r>
            <a:r>
              <a:rPr lang="tr-TR" sz="3200" dirty="0" smtClean="0"/>
              <a:t>.</a:t>
            </a:r>
            <a:br>
              <a:rPr lang="tr-TR" sz="3200" dirty="0" smtClean="0"/>
            </a:br>
            <a:r>
              <a:rPr lang="tr-TR" sz="3200" dirty="0" smtClean="0"/>
              <a:t>"Bu, taşındır" diyerek Kâbe'yi diksem başına;</a:t>
            </a:r>
            <a:br>
              <a:rPr lang="tr-TR" sz="3200" dirty="0" smtClean="0"/>
            </a:br>
            <a:r>
              <a:rPr lang="tr-TR" sz="3200" dirty="0" err="1" smtClean="0"/>
              <a:t>Rûhumun</a:t>
            </a:r>
            <a:r>
              <a:rPr lang="tr-TR" sz="3200" dirty="0" smtClean="0"/>
              <a:t> vahyini duysam da geçirsem taşına;</a:t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324528" cy="7173416"/>
          </a:xfrm>
        </p:spPr>
      </p:pic>
      <p:sp>
        <p:nvSpPr>
          <p:cNvPr id="5" name="4 Dikdörtgen"/>
          <p:cNvSpPr/>
          <p:nvPr/>
        </p:nvSpPr>
        <p:spPr>
          <a:xfrm>
            <a:off x="467544" y="0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Sonra gök kubbeyi alsam da, </a:t>
            </a:r>
            <a:r>
              <a:rPr lang="tr-TR" sz="3200" b="1" dirty="0" err="1" smtClean="0"/>
              <a:t>ridâ</a:t>
            </a:r>
            <a:r>
              <a:rPr lang="tr-TR" sz="3200" b="1" dirty="0" smtClean="0"/>
              <a:t> namıyla,</a:t>
            </a:r>
            <a:br>
              <a:rPr lang="tr-TR" sz="3200" b="1" dirty="0" smtClean="0"/>
            </a:br>
            <a:r>
              <a:rPr lang="tr-TR" sz="3200" b="1" dirty="0" smtClean="0"/>
              <a:t>Kanayan lâhdine çeksem bütün </a:t>
            </a:r>
            <a:r>
              <a:rPr lang="tr-TR" sz="3200" b="1" dirty="0" err="1" smtClean="0"/>
              <a:t>ecrâmıyla</a:t>
            </a:r>
            <a:r>
              <a:rPr lang="tr-TR" sz="3200" b="1" dirty="0" smtClean="0"/>
              <a:t>;</a:t>
            </a:r>
            <a:br>
              <a:rPr lang="tr-TR" sz="3200" b="1" dirty="0" smtClean="0"/>
            </a:br>
            <a:r>
              <a:rPr lang="tr-TR" sz="3200" b="1" dirty="0" smtClean="0"/>
              <a:t>Mor bulutlarla açık türbene çatsam da tavan,</a:t>
            </a:r>
            <a:br>
              <a:rPr lang="tr-TR" sz="3200" b="1" dirty="0" smtClean="0"/>
            </a:br>
            <a:r>
              <a:rPr lang="tr-TR" sz="3200" b="1" dirty="0" smtClean="0"/>
              <a:t>Yedi kandilli </a:t>
            </a:r>
            <a:r>
              <a:rPr lang="tr-TR" sz="3200" b="1" dirty="0" err="1" smtClean="0"/>
              <a:t>Süreyyâ'yı</a:t>
            </a:r>
            <a:r>
              <a:rPr lang="tr-TR" sz="3200" b="1" dirty="0" smtClean="0"/>
              <a:t> uzatsam oradan;</a:t>
            </a:r>
            <a:br>
              <a:rPr lang="tr-TR" sz="3200" b="1" dirty="0" smtClean="0"/>
            </a:b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974798be3fe99dec99595b909f019de2_13330177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3486"/>
            <a:ext cx="9144000" cy="6834514"/>
          </a:xfrm>
        </p:spPr>
      </p:pic>
      <p:sp>
        <p:nvSpPr>
          <p:cNvPr id="5" name="4 Dikdörtgen"/>
          <p:cNvSpPr/>
          <p:nvPr/>
        </p:nvSpPr>
        <p:spPr>
          <a:xfrm>
            <a:off x="179512" y="476673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Sen bu </a:t>
            </a:r>
            <a:r>
              <a:rPr lang="tr-TR" sz="3200" b="1" dirty="0" err="1" smtClean="0"/>
              <a:t>âvîzenin</a:t>
            </a:r>
            <a:r>
              <a:rPr lang="tr-TR" sz="3200" b="1" dirty="0" smtClean="0"/>
              <a:t> altında, bürünmüş kanına,</a:t>
            </a:r>
            <a:br>
              <a:rPr lang="tr-TR" sz="3200" b="1" dirty="0" smtClean="0"/>
            </a:br>
            <a:r>
              <a:rPr lang="tr-TR" sz="3200" b="1" dirty="0" smtClean="0"/>
              <a:t>Uzanırken, gece </a:t>
            </a:r>
            <a:r>
              <a:rPr lang="tr-TR" sz="3200" b="1" dirty="0" err="1" smtClean="0"/>
              <a:t>mehtâbı</a:t>
            </a:r>
            <a:r>
              <a:rPr lang="tr-TR" sz="3200" b="1" dirty="0" smtClean="0"/>
              <a:t> getirsen yanına,</a:t>
            </a:r>
            <a:br>
              <a:rPr lang="tr-TR" sz="3200" b="1" dirty="0" smtClean="0"/>
            </a:br>
            <a:r>
              <a:rPr lang="tr-TR" sz="3200" b="1" dirty="0" err="1" smtClean="0"/>
              <a:t>Türbedârın</a:t>
            </a:r>
            <a:r>
              <a:rPr lang="tr-TR" sz="3200" b="1" dirty="0" smtClean="0"/>
              <a:t> gibi </a:t>
            </a:r>
            <a:r>
              <a:rPr lang="tr-TR" sz="3200" b="1" dirty="0" err="1" smtClean="0"/>
              <a:t>tâ</a:t>
            </a:r>
            <a:r>
              <a:rPr lang="tr-TR" sz="3200" b="1" dirty="0" smtClean="0"/>
              <a:t> fecre kadar bekletsem;</a:t>
            </a:r>
            <a:br>
              <a:rPr lang="tr-TR" sz="3200" b="1" dirty="0" smtClean="0"/>
            </a:br>
            <a:r>
              <a:rPr lang="tr-TR" sz="3200" b="1" dirty="0" smtClean="0"/>
              <a:t>Gündüzün </a:t>
            </a:r>
            <a:r>
              <a:rPr lang="tr-TR" sz="3200" b="1" dirty="0" err="1" smtClean="0"/>
              <a:t>fecr</a:t>
            </a:r>
            <a:r>
              <a:rPr lang="tr-TR" sz="3200" b="1" dirty="0" smtClean="0"/>
              <a:t> ile </a:t>
            </a:r>
            <a:r>
              <a:rPr lang="tr-TR" sz="3200" b="1" dirty="0" err="1" smtClean="0"/>
              <a:t>âvîzeni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lebrîz</a:t>
            </a:r>
            <a:r>
              <a:rPr lang="tr-TR" sz="3200" b="1" dirty="0" smtClean="0"/>
              <a:t> etsem;</a:t>
            </a:r>
            <a:br>
              <a:rPr lang="tr-TR" sz="3200" b="1" dirty="0" smtClean="0"/>
            </a:br>
            <a:r>
              <a:rPr lang="tr-TR" sz="3200" b="1" dirty="0" smtClean="0"/>
              <a:t>Tüllenen mağribi, akşamları sarsam yarana...</a:t>
            </a:r>
            <a:br>
              <a:rPr lang="tr-TR" sz="3200" b="1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664295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Şu boğaz harbi nedir? Var mı ki </a:t>
            </a:r>
            <a:r>
              <a:rPr lang="tr-TR" sz="3600" dirty="0" err="1" smtClean="0"/>
              <a:t>dünyâda</a:t>
            </a:r>
            <a:r>
              <a:rPr lang="tr-TR" sz="3600" dirty="0" smtClean="0"/>
              <a:t> eşi?</a:t>
            </a:r>
            <a:br>
              <a:rPr lang="tr-TR" sz="3600" dirty="0" smtClean="0"/>
            </a:br>
            <a:r>
              <a:rPr lang="tr-TR" sz="3600" dirty="0" smtClean="0"/>
              <a:t>En </a:t>
            </a:r>
            <a:r>
              <a:rPr lang="tr-TR" sz="3600" dirty="0" err="1" smtClean="0"/>
              <a:t>kesîf</a:t>
            </a:r>
            <a:r>
              <a:rPr lang="tr-TR" sz="3600" dirty="0" smtClean="0"/>
              <a:t> orduların yükleniyor dördü beşi,</a:t>
            </a:r>
            <a:br>
              <a:rPr lang="tr-TR" sz="3600" dirty="0" smtClean="0"/>
            </a:br>
            <a:r>
              <a:rPr lang="tr-TR" sz="3600" dirty="0" smtClean="0"/>
              <a:t>-Tepeden yol bularak geçmek için Marmara'ya</a:t>
            </a:r>
            <a:br>
              <a:rPr lang="tr-TR" sz="3600" dirty="0" smtClean="0"/>
            </a:br>
            <a:r>
              <a:rPr lang="tr-TR" sz="3600" dirty="0" smtClean="0"/>
              <a:t>Kaç donanmayla sarılmış ufacık bir karaya.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2636912"/>
            <a:ext cx="9144000" cy="4221088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agesCAWO7U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827584" y="692696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Yine, bir şey yapabildim diyemem </a:t>
            </a:r>
            <a:r>
              <a:rPr lang="tr-TR" sz="3200" b="1" dirty="0" err="1" smtClean="0"/>
              <a:t>hâtırana</a:t>
            </a:r>
            <a:r>
              <a:rPr lang="tr-TR" sz="3200" b="1" dirty="0" smtClean="0"/>
              <a:t/>
            </a:r>
            <a:br>
              <a:rPr lang="tr-TR" sz="3200" b="1" dirty="0" smtClean="0"/>
            </a:br>
            <a:r>
              <a:rPr lang="tr-TR" sz="3200" b="1" dirty="0" smtClean="0"/>
              <a:t>Sen ki, son </a:t>
            </a:r>
            <a:r>
              <a:rPr lang="tr-TR" sz="3200" b="1" dirty="0" err="1" smtClean="0"/>
              <a:t>ehl</a:t>
            </a:r>
            <a:r>
              <a:rPr lang="tr-TR" sz="3200" b="1" dirty="0" smtClean="0"/>
              <a:t>-i </a:t>
            </a:r>
            <a:r>
              <a:rPr lang="tr-TR" sz="3200" b="1" dirty="0" err="1" smtClean="0"/>
              <a:t>salîbin</a:t>
            </a:r>
            <a:r>
              <a:rPr lang="tr-TR" sz="3200" b="1" dirty="0" smtClean="0"/>
              <a:t> kırarak savletini,</a:t>
            </a:r>
            <a:br>
              <a:rPr lang="tr-TR" sz="3200" b="1" dirty="0" smtClean="0"/>
            </a:br>
            <a:r>
              <a:rPr lang="tr-TR" sz="3200" b="1" dirty="0" smtClean="0"/>
              <a:t>Şarkın en sevgili </a:t>
            </a:r>
            <a:r>
              <a:rPr lang="tr-TR" sz="3200" b="1" dirty="0" err="1" smtClean="0"/>
              <a:t>sultânı</a:t>
            </a:r>
            <a:r>
              <a:rPr lang="tr-TR" sz="3200" b="1" dirty="0" smtClean="0"/>
              <a:t>, </a:t>
            </a:r>
            <a:r>
              <a:rPr lang="tr-TR" sz="3200" b="1" dirty="0" err="1" smtClean="0"/>
              <a:t>selâhaddîn'i</a:t>
            </a:r>
            <a:r>
              <a:rPr lang="tr-TR" sz="3200" b="1" dirty="0" smtClean="0"/>
              <a:t>,</a:t>
            </a:r>
            <a:br>
              <a:rPr lang="tr-TR" sz="3200" b="1" dirty="0" smtClean="0"/>
            </a:br>
            <a:r>
              <a:rPr lang="tr-TR" sz="3200" b="1" dirty="0" smtClean="0"/>
              <a:t>Kılıç </a:t>
            </a:r>
            <a:r>
              <a:rPr lang="tr-TR" sz="3200" b="1" dirty="0" err="1" smtClean="0"/>
              <a:t>arslan</a:t>
            </a:r>
            <a:r>
              <a:rPr lang="tr-TR" sz="3200" b="1" dirty="0" smtClean="0"/>
              <a:t> gibi </a:t>
            </a:r>
            <a:r>
              <a:rPr lang="tr-TR" sz="3200" b="1" dirty="0" err="1" smtClean="0"/>
              <a:t>iclâline</a:t>
            </a:r>
            <a:r>
              <a:rPr lang="tr-TR" sz="3200" b="1" dirty="0" smtClean="0"/>
              <a:t> ettin hayran...</a:t>
            </a:r>
            <a:br>
              <a:rPr lang="tr-TR" sz="3200" b="1" dirty="0" smtClean="0"/>
            </a:b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nakkale-sehitlerine-mehmedakiferso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690"/>
            <a:ext cx="9144000" cy="6731310"/>
          </a:xfrm>
        </p:spPr>
      </p:pic>
      <p:sp>
        <p:nvSpPr>
          <p:cNvPr id="5" name="4 Dikdörtgen"/>
          <p:cNvSpPr/>
          <p:nvPr/>
        </p:nvSpPr>
        <p:spPr>
          <a:xfrm>
            <a:off x="395536" y="908720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Sen ki </a:t>
            </a:r>
            <a:r>
              <a:rPr lang="tr-TR" sz="3200" b="1" dirty="0" err="1" smtClean="0"/>
              <a:t>islam'ı</a:t>
            </a:r>
            <a:r>
              <a:rPr lang="tr-TR" sz="3200" b="1" dirty="0" smtClean="0"/>
              <a:t> kuşatmış, boğuyorken hüsran,</a:t>
            </a:r>
            <a:br>
              <a:rPr lang="tr-TR" sz="3200" b="1" dirty="0" smtClean="0"/>
            </a:br>
            <a:r>
              <a:rPr lang="tr-TR" sz="3200" b="1" dirty="0" smtClean="0"/>
              <a:t>O demir </a:t>
            </a:r>
            <a:r>
              <a:rPr lang="tr-TR" sz="3200" b="1" dirty="0" err="1" smtClean="0"/>
              <a:t>çenberi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ğöğsünde</a:t>
            </a:r>
            <a:r>
              <a:rPr lang="tr-TR" sz="3200" b="1" dirty="0" smtClean="0"/>
              <a:t> kırıp parçaladın;</a:t>
            </a:r>
            <a:br>
              <a:rPr lang="tr-TR" sz="3200" b="1" dirty="0" smtClean="0"/>
            </a:br>
            <a:r>
              <a:rPr lang="tr-TR" sz="3200" b="1" dirty="0" smtClean="0"/>
              <a:t>Sen ki </a:t>
            </a:r>
            <a:r>
              <a:rPr lang="tr-TR" sz="3200" b="1" dirty="0" err="1" smtClean="0"/>
              <a:t>rûhunla</a:t>
            </a:r>
            <a:r>
              <a:rPr lang="tr-TR" sz="3200" b="1" dirty="0" smtClean="0"/>
              <a:t> beraber gezer </a:t>
            </a:r>
            <a:r>
              <a:rPr lang="tr-TR" sz="3200" b="1" dirty="0" err="1" smtClean="0"/>
              <a:t>ecramı</a:t>
            </a:r>
            <a:r>
              <a:rPr lang="tr-TR" sz="3200" b="1" dirty="0" smtClean="0"/>
              <a:t> adın;</a:t>
            </a:r>
            <a:br>
              <a:rPr lang="tr-TR" sz="3200" b="1" dirty="0" smtClean="0"/>
            </a:br>
            <a:r>
              <a:rPr lang="tr-TR" sz="3200" b="1" dirty="0" smtClean="0"/>
              <a:t>Sen ki, </a:t>
            </a:r>
            <a:r>
              <a:rPr lang="tr-TR" sz="3200" b="1" dirty="0" err="1" smtClean="0"/>
              <a:t>a'sâra</a:t>
            </a:r>
            <a:r>
              <a:rPr lang="tr-TR" sz="3200" b="1" dirty="0" smtClean="0"/>
              <a:t> gömülsen taşacaksın...</a:t>
            </a:r>
            <a:r>
              <a:rPr lang="tr-TR" sz="3200" b="1" dirty="0" err="1" smtClean="0"/>
              <a:t>Heyhât</a:t>
            </a:r>
            <a:r>
              <a:rPr lang="tr-TR" sz="3200" b="1" dirty="0" smtClean="0"/>
              <a:t>,</a:t>
            </a:r>
            <a:br>
              <a:rPr lang="tr-TR" sz="3200" b="1" dirty="0" smtClean="0"/>
            </a:b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221825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anakkalekarahareka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04864"/>
            <a:ext cx="9144000" cy="4653136"/>
          </a:xfrm>
        </p:spPr>
      </p:pic>
      <p:sp>
        <p:nvSpPr>
          <p:cNvPr id="5" name="4 Dikdörtgen"/>
          <p:cNvSpPr/>
          <p:nvPr/>
        </p:nvSpPr>
        <p:spPr>
          <a:xfrm>
            <a:off x="251520" y="260649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/>
              <a:t>Sana gelmez bu ufuklar, seni almaz bu </a:t>
            </a:r>
            <a:r>
              <a:rPr lang="tr-TR" sz="3600" b="1" dirty="0" err="1" smtClean="0"/>
              <a:t>cihât</a:t>
            </a:r>
            <a:r>
              <a:rPr lang="tr-TR" sz="3600" b="1" dirty="0" smtClean="0"/>
              <a:t>...</a:t>
            </a:r>
            <a:br>
              <a:rPr lang="tr-TR" sz="3600" b="1" dirty="0" smtClean="0"/>
            </a:br>
            <a:r>
              <a:rPr lang="tr-TR" sz="3600" b="1" dirty="0" smtClean="0"/>
              <a:t>Ey </a:t>
            </a:r>
            <a:r>
              <a:rPr lang="tr-TR" sz="3600" b="1" dirty="0" err="1" smtClean="0"/>
              <a:t>şehît</a:t>
            </a:r>
            <a:r>
              <a:rPr lang="tr-TR" sz="3600" b="1" dirty="0" smtClean="0"/>
              <a:t> oğlu </a:t>
            </a:r>
            <a:r>
              <a:rPr lang="tr-TR" sz="3600" b="1" dirty="0" err="1" smtClean="0"/>
              <a:t>şehît</a:t>
            </a:r>
            <a:r>
              <a:rPr lang="tr-TR" sz="3600" b="1" dirty="0" smtClean="0"/>
              <a:t>, isteme benden makber,</a:t>
            </a:r>
            <a:br>
              <a:rPr lang="tr-TR" sz="3600" b="1" dirty="0" smtClean="0"/>
            </a:br>
            <a:r>
              <a:rPr lang="tr-TR" sz="3600" b="1" dirty="0" smtClean="0"/>
              <a:t>Sana </a:t>
            </a:r>
            <a:r>
              <a:rPr lang="tr-TR" sz="3600" b="1" dirty="0" err="1" smtClean="0"/>
              <a:t>ağûşunu</a:t>
            </a:r>
            <a:r>
              <a:rPr lang="tr-TR" sz="3600" b="1" dirty="0" smtClean="0"/>
              <a:t> açmış duruyor peygamber</a:t>
            </a:r>
            <a:r>
              <a:rPr lang="tr-TR" sz="3600" b="1" dirty="0" smtClean="0"/>
              <a:t>.</a:t>
            </a:r>
          </a:p>
          <a:p>
            <a:r>
              <a:rPr lang="tr-TR" sz="3600" dirty="0" smtClean="0">
                <a:hlinkClick r:id="rId3" action="ppaction://hlinkfile"/>
              </a:rPr>
              <a:t>www.</a:t>
            </a:r>
            <a:r>
              <a:rPr lang="tr-TR" sz="3600" dirty="0" err="1" smtClean="0">
                <a:hlinkClick r:id="rId3" action="ppaction://hlinkfile"/>
              </a:rPr>
              <a:t>sorubak</a:t>
            </a:r>
            <a:r>
              <a:rPr lang="tr-TR" sz="3600" smtClean="0">
                <a:hlinkClick r:id="rId3" action="ppaction://hlinkfile"/>
              </a:rPr>
              <a:t>.com</a:t>
            </a:r>
            <a:r>
              <a:rPr lang="tr-TR" sz="3600" b="1" dirty="0" smtClean="0"/>
              <a:t/>
            </a:r>
            <a:br>
              <a:rPr lang="tr-TR" sz="3600" b="1" dirty="0" smtClean="0"/>
            </a:b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imagesCAPPBT3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539552" y="4653136"/>
            <a:ext cx="81291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600" b="1" smtClean="0"/>
              <a:t>MEHMET  ÂKİF  ERSOY</a:t>
            </a:r>
            <a:endParaRPr lang="tr-TR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304256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Ne hayâsızca </a:t>
            </a:r>
            <a:r>
              <a:rPr lang="tr-TR" sz="3600" dirty="0" err="1" smtClean="0"/>
              <a:t>tehaşşüd</a:t>
            </a:r>
            <a:r>
              <a:rPr lang="tr-TR" sz="3600" dirty="0" smtClean="0"/>
              <a:t> ki ufuklar kapalı!</a:t>
            </a:r>
            <a:br>
              <a:rPr lang="tr-TR" sz="3600" dirty="0" smtClean="0"/>
            </a:br>
            <a:r>
              <a:rPr lang="tr-TR" sz="3600" dirty="0" smtClean="0"/>
              <a:t>Nerde - gösterdiği vahşetle " bu : bir Avrupalı "</a:t>
            </a:r>
            <a:br>
              <a:rPr lang="tr-TR" sz="3600" dirty="0" smtClean="0"/>
            </a:br>
            <a:r>
              <a:rPr lang="tr-TR" sz="3600" dirty="0" smtClean="0"/>
              <a:t>Dedirir - yırtıcı his yoksulu, sırtlan kümesi.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Varsa gelmiş , açılıp mahbesi, </a:t>
            </a:r>
            <a:r>
              <a:rPr lang="tr-TR" sz="3600" dirty="0" err="1" smtClean="0"/>
              <a:t>yâhut</a:t>
            </a:r>
            <a:r>
              <a:rPr lang="tr-TR" sz="3600" dirty="0" smtClean="0"/>
              <a:t> kafesi!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438a289f9fbdafa649c478ead0a2a9b9_1358369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780928"/>
            <a:ext cx="9144000" cy="40770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584176"/>
          </a:xfrm>
        </p:spPr>
        <p:txBody>
          <a:bodyPr>
            <a:noAutofit/>
          </a:bodyPr>
          <a:lstStyle/>
          <a:p>
            <a:r>
              <a:rPr lang="tr-TR" sz="3200" dirty="0" smtClean="0"/>
              <a:t>Eski </a:t>
            </a:r>
            <a:r>
              <a:rPr lang="tr-TR" sz="3200" dirty="0" err="1" smtClean="0"/>
              <a:t>dünyâ</a:t>
            </a:r>
            <a:r>
              <a:rPr lang="tr-TR" sz="3200" dirty="0" smtClean="0"/>
              <a:t>, yeni </a:t>
            </a:r>
            <a:r>
              <a:rPr lang="tr-TR" sz="3200" dirty="0" err="1" smtClean="0"/>
              <a:t>dünyâ</a:t>
            </a:r>
            <a:r>
              <a:rPr lang="tr-TR" sz="3200" dirty="0" smtClean="0"/>
              <a:t>, bütün </a:t>
            </a:r>
            <a:r>
              <a:rPr lang="tr-TR" sz="3200" dirty="0" err="1" smtClean="0"/>
              <a:t>akvâm</a:t>
            </a:r>
            <a:r>
              <a:rPr lang="tr-TR" sz="3200" dirty="0" smtClean="0"/>
              <a:t>-ı beşer,</a:t>
            </a:r>
            <a:br>
              <a:rPr lang="tr-TR" sz="3200" dirty="0" smtClean="0"/>
            </a:br>
            <a:r>
              <a:rPr lang="tr-TR" sz="3200" dirty="0" smtClean="0"/>
              <a:t>Kaynıyor kum gibi, </a:t>
            </a:r>
            <a:r>
              <a:rPr lang="tr-TR" sz="3200" dirty="0" err="1" smtClean="0"/>
              <a:t>tûfan</a:t>
            </a:r>
            <a:r>
              <a:rPr lang="tr-TR" sz="3200" dirty="0" smtClean="0"/>
              <a:t> gibi, mahşer mahşer.</a:t>
            </a:r>
            <a:br>
              <a:rPr lang="tr-TR" sz="3200" dirty="0" smtClean="0"/>
            </a:br>
            <a:r>
              <a:rPr lang="tr-TR" sz="3200" dirty="0" smtClean="0"/>
              <a:t>Yedi </a:t>
            </a:r>
            <a:r>
              <a:rPr lang="tr-TR" sz="3200" dirty="0" err="1" smtClean="0"/>
              <a:t>iklîmi</a:t>
            </a:r>
            <a:r>
              <a:rPr lang="tr-TR" sz="3200" dirty="0" smtClean="0"/>
              <a:t> </a:t>
            </a:r>
            <a:r>
              <a:rPr lang="tr-TR" sz="3200" dirty="0" err="1" smtClean="0"/>
              <a:t>cihânın</a:t>
            </a:r>
            <a:r>
              <a:rPr lang="tr-TR" sz="3200" dirty="0" smtClean="0"/>
              <a:t> duruyor karşısın da,</a:t>
            </a:r>
            <a:br>
              <a:rPr lang="tr-TR" sz="3200" dirty="0" smtClean="0"/>
            </a:br>
            <a:r>
              <a:rPr lang="tr-TR" sz="3200" dirty="0" smtClean="0"/>
              <a:t>Avustralya'yla beraber bakıyorsun: Kanada,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420888"/>
            <a:ext cx="9144000" cy="4437112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r>
              <a:rPr lang="tr-TR" sz="3200" dirty="0" smtClean="0"/>
              <a:t>Çehreler başka, lisanlar, deriler rengârenk;</a:t>
            </a:r>
            <a:br>
              <a:rPr lang="tr-TR" sz="3200" dirty="0" smtClean="0"/>
            </a:br>
            <a:r>
              <a:rPr lang="tr-TR" sz="3200" dirty="0" err="1" smtClean="0"/>
              <a:t>Sâde</a:t>
            </a:r>
            <a:r>
              <a:rPr lang="tr-TR" sz="3200" dirty="0" smtClean="0"/>
              <a:t> bir hâdise var ortada: Vahşetler denk.</a:t>
            </a:r>
            <a:br>
              <a:rPr lang="tr-TR" sz="3200" dirty="0" smtClean="0"/>
            </a:br>
            <a:r>
              <a:rPr lang="tr-TR" sz="3200" dirty="0" smtClean="0"/>
              <a:t>Kimi </a:t>
            </a:r>
            <a:r>
              <a:rPr lang="tr-TR" sz="3200" dirty="0" err="1" smtClean="0"/>
              <a:t>hindu</a:t>
            </a:r>
            <a:r>
              <a:rPr lang="tr-TR" sz="3200" dirty="0" smtClean="0"/>
              <a:t>, kimi yamyam, kimi bilmem ne belâ...</a:t>
            </a:r>
            <a:br>
              <a:rPr lang="tr-TR" sz="3200" dirty="0" smtClean="0"/>
            </a:br>
            <a:r>
              <a:rPr lang="tr-TR" sz="3200" dirty="0" smtClean="0"/>
              <a:t>Hani, </a:t>
            </a:r>
            <a:r>
              <a:rPr lang="tr-TR" sz="3200" dirty="0" err="1" smtClean="0"/>
              <a:t>tâ'una</a:t>
            </a:r>
            <a:r>
              <a:rPr lang="tr-TR" sz="3200" dirty="0" smtClean="0"/>
              <a:t> da züldür bu </a:t>
            </a:r>
            <a:r>
              <a:rPr lang="tr-TR" sz="3200" dirty="0" err="1" smtClean="0"/>
              <a:t>rezîl</a:t>
            </a:r>
            <a:r>
              <a:rPr lang="tr-TR" sz="3200" dirty="0" smtClean="0"/>
              <a:t> </a:t>
            </a:r>
            <a:r>
              <a:rPr lang="tr-TR" sz="3200" dirty="0" err="1" smtClean="0"/>
              <a:t>istîla</a:t>
            </a:r>
            <a:r>
              <a:rPr lang="tr-TR" sz="3200" dirty="0" smtClean="0"/>
              <a:t>!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32857"/>
            <a:ext cx="9144000" cy="4725144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2160240"/>
          </a:xfrm>
        </p:spPr>
        <p:txBody>
          <a:bodyPr>
            <a:noAutofit/>
          </a:bodyPr>
          <a:lstStyle/>
          <a:p>
            <a:r>
              <a:rPr lang="tr-TR" sz="3200" dirty="0" smtClean="0"/>
              <a:t>Ah o yirminci asır yok mu, o mahluk-i asil,</a:t>
            </a:r>
            <a:br>
              <a:rPr lang="tr-TR" sz="3200" dirty="0" smtClean="0"/>
            </a:br>
            <a:r>
              <a:rPr lang="tr-TR" sz="3200" dirty="0" smtClean="0"/>
              <a:t>Ne kadar gözdesi mevcut ise </a:t>
            </a:r>
            <a:r>
              <a:rPr lang="tr-TR" sz="3200" dirty="0" err="1" smtClean="0"/>
              <a:t>hakkıyle</a:t>
            </a:r>
            <a:r>
              <a:rPr lang="tr-TR" sz="3200" dirty="0" smtClean="0"/>
              <a:t>, sefil,</a:t>
            </a:r>
            <a:br>
              <a:rPr lang="tr-TR" sz="3200" dirty="0" smtClean="0"/>
            </a:br>
            <a:r>
              <a:rPr lang="tr-TR" sz="3200" dirty="0" smtClean="0"/>
              <a:t>Kustu </a:t>
            </a:r>
            <a:r>
              <a:rPr lang="tr-TR" sz="3200" dirty="0" err="1" smtClean="0"/>
              <a:t>mehmetçiğin</a:t>
            </a:r>
            <a:r>
              <a:rPr lang="tr-TR" sz="3200" dirty="0" smtClean="0"/>
              <a:t> aylarca durup karşısına;</a:t>
            </a:r>
            <a:br>
              <a:rPr lang="tr-TR" sz="3200" dirty="0" smtClean="0"/>
            </a:br>
            <a:r>
              <a:rPr lang="tr-TR" sz="3200" dirty="0" smtClean="0"/>
              <a:t>Döktü karnındaki esrarı hayasızcasına.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9144000" cy="47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Maske yırtılmasa hala bize afetti o yüz...</a:t>
            </a:r>
            <a:br>
              <a:rPr lang="tr-TR" sz="3600" dirty="0" smtClean="0"/>
            </a:br>
            <a:r>
              <a:rPr lang="tr-TR" sz="3600" dirty="0" smtClean="0"/>
              <a:t>Medeniyet denilen kahpe, hakikat, yüzsüz</a:t>
            </a:r>
            <a:br>
              <a:rPr lang="tr-TR" sz="3600" dirty="0" smtClean="0"/>
            </a:br>
            <a:r>
              <a:rPr lang="tr-TR" sz="3600" dirty="0" smtClean="0"/>
              <a:t>Sonra </a:t>
            </a:r>
            <a:r>
              <a:rPr lang="tr-TR" sz="3600" dirty="0" err="1" smtClean="0"/>
              <a:t>mel'undaki</a:t>
            </a:r>
            <a:r>
              <a:rPr lang="tr-TR" sz="3600" dirty="0" smtClean="0"/>
              <a:t> tahribe </a:t>
            </a:r>
            <a:r>
              <a:rPr lang="tr-TR" sz="3600" dirty="0" err="1" smtClean="0"/>
              <a:t>müvekkel</a:t>
            </a:r>
            <a:r>
              <a:rPr lang="tr-TR" sz="3600" dirty="0" smtClean="0"/>
              <a:t> </a:t>
            </a:r>
            <a:r>
              <a:rPr lang="tr-TR" sz="3600" dirty="0" err="1" smtClean="0"/>
              <a:t>esbab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Öyle müthiş ki: eder her biri bir mülk-ü </a:t>
            </a:r>
            <a:r>
              <a:rPr lang="tr-TR" sz="3600" dirty="0" err="1" smtClean="0"/>
              <a:t>harab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4653136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Öteden saikalar parçalıyor </a:t>
            </a:r>
            <a:r>
              <a:rPr lang="tr-TR" sz="3600" dirty="0" err="1" smtClean="0"/>
              <a:t>âfâkı</a:t>
            </a:r>
            <a:r>
              <a:rPr lang="tr-TR" sz="3600" dirty="0" smtClean="0"/>
              <a:t>;</a:t>
            </a:r>
            <a:br>
              <a:rPr lang="tr-TR" sz="3600" dirty="0" smtClean="0"/>
            </a:br>
            <a:r>
              <a:rPr lang="tr-TR" sz="3600" dirty="0" smtClean="0"/>
              <a:t>Beriden zelzeleler kaldırıyor </a:t>
            </a:r>
            <a:r>
              <a:rPr lang="tr-TR" sz="3600" dirty="0" err="1" smtClean="0"/>
              <a:t>a'mâkı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Bomba şimşekleri beyninden inip her siperin</a:t>
            </a:r>
            <a:br>
              <a:rPr lang="tr-TR" sz="3600" dirty="0" smtClean="0"/>
            </a:br>
            <a:r>
              <a:rPr lang="tr-TR" sz="3600" dirty="0" smtClean="0"/>
              <a:t>Sönüyor göğsünün üstünde o </a:t>
            </a:r>
            <a:r>
              <a:rPr lang="tr-TR" sz="3600" dirty="0" err="1" smtClean="0"/>
              <a:t>arslan</a:t>
            </a:r>
            <a:r>
              <a:rPr lang="tr-TR" sz="3600" dirty="0" smtClean="0"/>
              <a:t> neferin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tr-TR" sz="3200" dirty="0" smtClean="0"/>
              <a:t>Yerin altında cehennem gibi binlerce </a:t>
            </a:r>
            <a:r>
              <a:rPr lang="tr-TR" sz="3200" dirty="0" err="1" smtClean="0"/>
              <a:t>lâğam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dirty="0" smtClean="0"/>
              <a:t>Atılan her </a:t>
            </a:r>
            <a:r>
              <a:rPr lang="tr-TR" sz="3200" dirty="0" err="1" smtClean="0"/>
              <a:t>lâğamın</a:t>
            </a:r>
            <a:r>
              <a:rPr lang="tr-TR" sz="3200" dirty="0" smtClean="0"/>
              <a:t> Yaktığı: yüzlerce adam</a:t>
            </a:r>
            <a:br>
              <a:rPr lang="tr-TR" sz="3200" dirty="0" smtClean="0"/>
            </a:br>
            <a:r>
              <a:rPr lang="tr-TR" sz="3200" dirty="0" smtClean="0"/>
              <a:t>Ölüm indirmede gökler, ölü püskürmede yer</a:t>
            </a:r>
            <a:br>
              <a:rPr lang="tr-TR" sz="3200" dirty="0" smtClean="0"/>
            </a:br>
            <a:r>
              <a:rPr lang="tr-TR" sz="3200" dirty="0" smtClean="0"/>
              <a:t>O ne müthiş tipidir: savrulur </a:t>
            </a:r>
            <a:r>
              <a:rPr lang="tr-TR" sz="3200" dirty="0" err="1" smtClean="0"/>
              <a:t>enkâz</a:t>
            </a:r>
            <a:r>
              <a:rPr lang="tr-TR" sz="3200" dirty="0" smtClean="0"/>
              <a:t>-ı beşer...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76872"/>
            <a:ext cx="9144000" cy="45811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207</Words>
  <Application>Microsoft Office PowerPoint</Application>
  <PresentationFormat>Ekran Gösterisi (4:3)</PresentationFormat>
  <Paragraphs>28</Paragraphs>
  <Slides>23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Şu boğaz harbi nedir? Var mı ki dünyâda eşi? En kesîf orduların yükleniyor dördü beşi, -Tepeden yol bularak geçmek için Marmara'ya Kaç donanmayla sarılmış ufacık bir karaya. </vt:lpstr>
      <vt:lpstr>Ne hayâsızca tehaşşüd ki ufuklar kapalı! Nerde - gösterdiği vahşetle " bu : bir Avrupalı " Dedirir - yırtıcı his yoksulu, sırtlan kümesi. Varsa gelmiş , açılıp mahbesi, yâhut kafesi! </vt:lpstr>
      <vt:lpstr>Eski dünyâ, yeni dünyâ, bütün akvâm-ı beşer, Kaynıyor kum gibi, tûfan gibi, mahşer mahşer. Yedi iklîmi cihânın duruyor karşısın da, Avustralya'yla beraber bakıyorsun: Kanada, </vt:lpstr>
      <vt:lpstr>Çehreler başka, lisanlar, deriler rengârenk; Sâde bir hâdise var ortada: Vahşetler denk. Kimi hindu, kimi yamyam, kimi bilmem ne belâ... Hani, tâ'una da züldür bu rezîl istîla! </vt:lpstr>
      <vt:lpstr>Ah o yirminci asır yok mu, o mahluk-i asil, Ne kadar gözdesi mevcut ise hakkıyle, sefil, Kustu mehmetçiğin aylarca durup karşısına; Döktü karnındaki esrarı hayasızcasına. </vt:lpstr>
      <vt:lpstr>Maske yırtılmasa hala bize afetti o yüz... Medeniyet denilen kahpe, hakikat, yüzsüz Sonra mel'undaki tahribe müvekkel esbab Öyle müthiş ki: eder her biri bir mülk-ü harab.  </vt:lpstr>
      <vt:lpstr>Öteden saikalar parçalıyor âfâkı; Beriden zelzeleler kaldırıyor a'mâkı Bomba şimşekleri beyninden inip her siperin Sönüyor göğsünün üstünde o arslan neferin  </vt:lpstr>
      <vt:lpstr>Yerin altında cehennem gibi binlerce lâğam Atılan her lâğamın Yaktığı: yüzlerce adam Ölüm indirmede gökler, ölü püskürmede yer O ne müthiş tipidir: savrulur enkâz-ı beşer... </vt:lpstr>
      <vt:lpstr>Kafa, göz, gövde, bacak, kol, çene, parmak, el, ayak, Boşanır sırtlara, vâdilere, sağnak sağnak. Saçıyor zırha bürünmüş de o namert eller, Yıldırım yaylımı tûfanlar, alevden seller.</vt:lpstr>
      <vt:lpstr>Veriyor yangını, durmuş da açık sînelere, Sürü hâlinde gezerken sayısız tayyâre Top tüfekden daha sık gülle yağan mermîler... Kahraman orduyu seyret ki, bu, tehdîde güler!  </vt:lpstr>
      <vt:lpstr>Ne çelik tabyalar ister, ne siner hasmından; Alınır kal'a mı, göğsündeki, kat kat îman? Hangi kuvvet onu, hâşâ,edecek kahrına râm? Çünkü te'sis-i îlahi o metîn istihkâm.  </vt:lpstr>
      <vt:lpstr>Sarılır, indirilir mevki'-i müstahkemler, Beşerin azmini tevkîf edemez sun'-i beşer; Bu göğüslerse Hudâ'nın ebedî serhaddi; "O benim sun'-i bedi'im, onu çiğnetme" dedi.  </vt:lpstr>
      <vt:lpstr>Âsım'ın nesli... diyordum ya... nesilmiş gerçek: İşte çiğnetmedi nâmûsunu, çiğnetmeyecek. Şühedâ gövdesi, bir baksana, dağlar, taşlar... O, rükû olmasa, dünyâda eğilmez başlar, </vt:lpstr>
      <vt:lpstr> 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EBİK</dc:creator>
  <cp:lastModifiedBy>doğan</cp:lastModifiedBy>
  <cp:revision>10</cp:revision>
  <dcterms:created xsi:type="dcterms:W3CDTF">2013-03-16T19:39:22Z</dcterms:created>
  <dcterms:modified xsi:type="dcterms:W3CDTF">2015-02-16T16:16:17Z</dcterms:modified>
</cp:coreProperties>
</file>