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1" r:id="rId5"/>
    <p:sldId id="257" r:id="rId6"/>
    <p:sldId id="258" r:id="rId7"/>
    <p:sldId id="264" r:id="rId8"/>
    <p:sldId id="259" r:id="rId9"/>
    <p:sldId id="265" r:id="rId10"/>
    <p:sldId id="263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16.2.2015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9.wav"/><Relationship Id="rId5" Type="http://schemas.openxmlformats.org/officeDocument/2006/relationships/image" Target="../media/image4.png"/><Relationship Id="rId4" Type="http://schemas.microsoft.com/office/2007/relationships/media" Target="../media/media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2.wav"/><Relationship Id="rId5" Type="http://schemas.openxmlformats.org/officeDocument/2006/relationships/image" Target="../media/image4.png"/><Relationship Id="rId4" Type="http://schemas.microsoft.com/office/2007/relationships/media" Target="../media/media2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3.wav"/><Relationship Id="rId5" Type="http://schemas.openxmlformats.org/officeDocument/2006/relationships/image" Target="../media/image4.png"/><Relationship Id="rId4" Type="http://schemas.microsoft.com/office/2007/relationships/media" Target="../media/media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4.wav"/><Relationship Id="rId5" Type="http://schemas.openxmlformats.org/officeDocument/2006/relationships/image" Target="../media/image4.png"/><Relationship Id="rId4" Type="http://schemas.microsoft.com/office/2007/relationships/media" Target="../media/media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5.wav"/><Relationship Id="rId5" Type="http://schemas.openxmlformats.org/officeDocument/2006/relationships/image" Target="../media/image4.png"/><Relationship Id="rId4" Type="http://schemas.microsoft.com/office/2007/relationships/media" Target="../media/media5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6.wav"/><Relationship Id="rId6" Type="http://schemas.openxmlformats.org/officeDocument/2006/relationships/image" Target="../media/image4.png"/><Relationship Id="rId5" Type="http://schemas.microsoft.com/office/2007/relationships/media" Target="../media/media6.wav"/><Relationship Id="rId4" Type="http://schemas.openxmlformats.org/officeDocument/2006/relationships/hyperlink" Target="www.sorubak.com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7.wav"/><Relationship Id="rId5" Type="http://schemas.openxmlformats.org/officeDocument/2006/relationships/image" Target="../media/image4.png"/><Relationship Id="rId4" Type="http://schemas.microsoft.com/office/2007/relationships/media" Target="../media/media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5" Type="http://schemas.openxmlformats.org/officeDocument/2006/relationships/image" Target="../media/image4.png"/><Relationship Id="rId4" Type="http://schemas.microsoft.com/office/2007/relationships/media" Target="../media/media1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8.wav"/><Relationship Id="rId5" Type="http://schemas.openxmlformats.org/officeDocument/2006/relationships/image" Target="../media/image4.png"/><Relationship Id="rId4" Type="http://schemas.microsoft.com/office/2007/relationships/media" Target="../media/media8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6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411760" y="476672"/>
            <a:ext cx="4248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smtClean="0">
                <a:solidFill>
                  <a:schemeClr val="bg1"/>
                </a:solidFill>
              </a:rPr>
              <a:t>57.TABUR</a:t>
            </a:r>
            <a:endParaRPr lang="tr-TR" sz="8000" dirty="0">
              <a:solidFill>
                <a:schemeClr val="bg1"/>
              </a:solidFill>
            </a:endParaRPr>
          </a:p>
        </p:txBody>
      </p:sp>
      <p:pic>
        <p:nvPicPr>
          <p:cNvPr id="4" name="karanlik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>
                  <p14:trim st="1110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711774" y="6525344"/>
            <a:ext cx="448816" cy="33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602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8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Kayıtlı Se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0" y="-2998"/>
            <a:ext cx="90364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Çanakkale’yi denizden geçemeyen İtilaf Devletleri’nin 25 Nisan 1915 günü Gelibolu Yarımadası’na ve Kumkale’ye asker çıkarmalarıyla Çanakkale kara savaşları başlamıştı. 25-26 Nisan 1915 tarihlerinde Arıburnu’nda karaya çıkıp </a:t>
            </a:r>
            <a:r>
              <a:rPr lang="tr-TR" sz="2400" dirty="0" err="1"/>
              <a:t>Conkbayırı’nda</a:t>
            </a:r>
            <a:r>
              <a:rPr lang="tr-TR" sz="2400" dirty="0"/>
              <a:t> ilerleyen çıkarma kuvvetleri, 19. Tümen </a:t>
            </a:r>
            <a:r>
              <a:rPr lang="tr-TR" sz="2400" dirty="0" smtClean="0"/>
              <a:t>kurmay Mustafa </a:t>
            </a:r>
            <a:r>
              <a:rPr lang="tr-TR" sz="2400" dirty="0"/>
              <a:t>Kemal’in 25 Nisan günü </a:t>
            </a:r>
            <a:r>
              <a:rPr lang="tr-TR" sz="2400" dirty="0" smtClean="0"/>
              <a:t>“</a:t>
            </a:r>
            <a:r>
              <a:rPr lang="tr-TR" sz="2400" dirty="0"/>
              <a:t>Ben size </a:t>
            </a:r>
            <a:r>
              <a:rPr lang="tr-TR" sz="2400" dirty="0" smtClean="0"/>
              <a:t>savaşmayı emretmiyorum</a:t>
            </a:r>
            <a:r>
              <a:rPr lang="tr-TR" sz="2400" dirty="0"/>
              <a:t>, ölmeyi </a:t>
            </a:r>
            <a:r>
              <a:rPr lang="tr-TR" sz="2400" dirty="0" err="1" smtClean="0"/>
              <a:t>emrediyorum.Biz</a:t>
            </a:r>
            <a:r>
              <a:rPr lang="tr-TR" sz="2400" dirty="0" smtClean="0"/>
              <a:t> ölünceye kadar geçecek zaman zarfında yerimize başka kuvvetler ve komutanlar geçebilir.’’</a:t>
            </a:r>
            <a:endParaRPr lang="tr-TR" sz="2400" dirty="0"/>
          </a:p>
        </p:txBody>
      </p:sp>
      <p:pic>
        <p:nvPicPr>
          <p:cNvPr id="9" name="57.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97304" y="20650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7645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8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062" y="1704476"/>
            <a:ext cx="8709101" cy="515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55387" y="-50033"/>
            <a:ext cx="8892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E</a:t>
            </a:r>
            <a:r>
              <a:rPr lang="tr-TR" sz="2400" dirty="0" smtClean="0">
                <a:solidFill>
                  <a:srgbClr val="FF0000"/>
                </a:solidFill>
              </a:rPr>
              <a:t>mrini </a:t>
            </a:r>
            <a:r>
              <a:rPr lang="tr-TR" sz="2400" dirty="0">
                <a:solidFill>
                  <a:srgbClr val="FF0000"/>
                </a:solidFill>
              </a:rPr>
              <a:t>uygulayan Türk birliklerince durduruldu. Bu birliklerden biri </a:t>
            </a:r>
            <a:r>
              <a:rPr lang="tr-TR" sz="2400" dirty="0" smtClean="0">
                <a:solidFill>
                  <a:srgbClr val="FF0000"/>
                </a:solidFill>
              </a:rPr>
              <a:t>yüzbaşı Hüseyin </a:t>
            </a:r>
            <a:r>
              <a:rPr lang="tr-TR" sz="2400" dirty="0">
                <a:solidFill>
                  <a:srgbClr val="FF0000"/>
                </a:solidFill>
              </a:rPr>
              <a:t>Avni Bey’in komutasındaki 57. Alay’dı. 57. Alay’ın başta komutanları olmak üzere 628 kişilik mevcudunun tamamı 25-28 Nisan 1915 tarihleri arasında şehit düşmüştü.</a:t>
            </a:r>
          </a:p>
        </p:txBody>
      </p:sp>
      <p:pic>
        <p:nvPicPr>
          <p:cNvPr id="5" name="Kayıtlı Se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35563" y="11572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76457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56" y="0"/>
            <a:ext cx="91130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Gelibolu Yarımadası’nda </a:t>
            </a:r>
            <a:r>
              <a:rPr lang="tr-TR" sz="2800" dirty="0" err="1"/>
              <a:t>Kanlısırt’ta</a:t>
            </a:r>
            <a:r>
              <a:rPr lang="tr-TR" sz="2800" dirty="0"/>
              <a:t> 57. Alay için yaptırılan şehitlik; Mehmetçik Anıtı </a:t>
            </a:r>
            <a:r>
              <a:rPr lang="tr-TR" sz="2800" dirty="0" smtClean="0"/>
              <a:t>Gazi </a:t>
            </a:r>
            <a:r>
              <a:rPr lang="tr-TR" sz="2800" dirty="0"/>
              <a:t>Hüseyin Kaçmaz Anıtı </a:t>
            </a:r>
            <a:r>
              <a:rPr lang="tr-TR" sz="2800" dirty="0" smtClean="0"/>
              <a:t>ile </a:t>
            </a:r>
            <a:r>
              <a:rPr lang="tr-TR" sz="2800" dirty="0"/>
              <a:t>donatılmıştır. Heykeltıraş Metin Yurdanur tarafından yapılan bir rölyef de şehitliğin ihtişamını artırmıştır.</a:t>
            </a:r>
          </a:p>
        </p:txBody>
      </p:sp>
      <p:pic>
        <p:nvPicPr>
          <p:cNvPr id="5" name="Kayıtlı Se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82880" y="13949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-10763" y="4611231"/>
            <a:ext cx="903649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</a:rPr>
              <a:t>57. Alay Şehitliği 10 Aralık 1992 tarihinde düzenlenen bir törenle halkın ziyaretine açılmış, 25 Temmuz 1994 tarihindeki orman yangınında hasar görmüş, onarılarak 11 Kasım 1994′te tekrar hizmete sunulmuştur.57.Alay Şehitliği </a:t>
            </a:r>
            <a:r>
              <a:rPr lang="tr-TR" sz="2800" dirty="0" err="1">
                <a:solidFill>
                  <a:schemeClr val="bg1"/>
                </a:solidFill>
              </a:rPr>
              <a:t>Opet</a:t>
            </a:r>
            <a:r>
              <a:rPr lang="tr-TR" sz="2800" dirty="0">
                <a:solidFill>
                  <a:schemeClr val="bg1"/>
                </a:solidFill>
              </a:rPr>
              <a:t> tarafından Tarihe saygı Projesi kapsamında yenilmiştir</a:t>
            </a:r>
            <a:r>
              <a:rPr lang="tr-TR" sz="2800" dirty="0" smtClean="0">
                <a:solidFill>
                  <a:schemeClr val="bg1"/>
                </a:solidFill>
              </a:rPr>
              <a:t>.</a:t>
            </a:r>
            <a:endParaRPr lang="tr-TR" sz="2800" dirty="0">
              <a:solidFill>
                <a:schemeClr val="bg1"/>
              </a:solidFill>
            </a:endParaRPr>
          </a:p>
        </p:txBody>
      </p:sp>
      <p:pic>
        <p:nvPicPr>
          <p:cNvPr id="3" name="Kayıtlı Se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344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48"/>
            <a:ext cx="9144000" cy="685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43508" y="21481"/>
            <a:ext cx="8856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Biz yiğit erlerimizle </a:t>
            </a:r>
            <a:r>
              <a:rPr lang="tr-TR" sz="2800" dirty="0" smtClean="0"/>
              <a:t>cumhuriyeti </a:t>
            </a:r>
            <a:r>
              <a:rPr lang="tr-TR" sz="2800" dirty="0" smtClean="0"/>
              <a:t>böyle kazandık</a:t>
            </a:r>
            <a:r>
              <a:rPr lang="tr-TR" sz="2800" dirty="0" smtClean="0"/>
              <a:t>.</a:t>
            </a:r>
          </a:p>
          <a:p>
            <a:r>
              <a:rPr lang="tr-TR" sz="2800" dirty="0" smtClean="0">
                <a:hlinkClick r:id="rId4" action="ppaction://hlinkfile"/>
              </a:rPr>
              <a:t>www.</a:t>
            </a:r>
            <a:r>
              <a:rPr lang="tr-TR" sz="2800" dirty="0" err="1" smtClean="0">
                <a:hlinkClick r:id="rId4" action="ppaction://hlinkfile"/>
              </a:rPr>
              <a:t>sorubak</a:t>
            </a:r>
            <a:r>
              <a:rPr lang="tr-TR" sz="2800" smtClean="0">
                <a:hlinkClick r:id="rId4" action="ppaction://hlinkfile"/>
              </a:rPr>
              <a:t>.com</a:t>
            </a:r>
            <a:endParaRPr lang="tr-TR" sz="2800" dirty="0"/>
          </a:p>
        </p:txBody>
      </p:sp>
      <p:pic>
        <p:nvPicPr>
          <p:cNvPr id="3" name="Kayıtlı Se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28384" y="214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8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644"/>
            <a:ext cx="9144000" cy="6839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şarkı devamı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34400" y="1086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6562"/>
            <a:ext cx="9144000" cy="686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karanli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06691" y="590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8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" y="-11430"/>
            <a:ext cx="9192571" cy="686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Kayıtlı Se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839200" y="-114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178</Words>
  <Application>Microsoft Office PowerPoint</Application>
  <PresentationFormat>Ekran Gösterisi (4:3)</PresentationFormat>
  <Paragraphs>7</Paragraphs>
  <Slides>10</Slides>
  <Notes>0</Notes>
  <HiddenSlides>0</HiddenSlides>
  <MMClips>10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Other</dc:creator>
  <cp:lastModifiedBy>doğan</cp:lastModifiedBy>
  <cp:revision>20</cp:revision>
  <dcterms:created xsi:type="dcterms:W3CDTF">2013-03-15T11:47:32Z</dcterms:created>
  <dcterms:modified xsi:type="dcterms:W3CDTF">2015-02-16T16:16:48Z</dcterms:modified>
</cp:coreProperties>
</file>