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200900" cy="9144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298" y="-120"/>
      </p:cViewPr>
      <p:guideLst>
        <p:guide orient="horz" pos="2880"/>
        <p:guide pos="22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40068" y="2840569"/>
            <a:ext cx="6120765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80135" y="5181600"/>
            <a:ext cx="504063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3915489" y="488951"/>
            <a:ext cx="1215152" cy="104013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270034" y="488951"/>
            <a:ext cx="3525441" cy="104013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68822" y="5875867"/>
            <a:ext cx="612076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68822" y="3875619"/>
            <a:ext cx="612076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70034" y="2844801"/>
            <a:ext cx="2370296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2760346" y="2844801"/>
            <a:ext cx="2370296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60045" y="366184"/>
            <a:ext cx="648081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60046" y="2046817"/>
            <a:ext cx="318164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60046" y="2899833"/>
            <a:ext cx="318164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657958" y="2046817"/>
            <a:ext cx="31828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657958" y="2899833"/>
            <a:ext cx="31828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60045" y="364067"/>
            <a:ext cx="2369047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15352" y="364068"/>
            <a:ext cx="4025504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60045" y="1913468"/>
            <a:ext cx="2369047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11427" y="6400801"/>
            <a:ext cx="432054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411427" y="817033"/>
            <a:ext cx="432054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411427" y="7156452"/>
            <a:ext cx="432054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60045" y="366184"/>
            <a:ext cx="648081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60045" y="2133602"/>
            <a:ext cx="648081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60045" y="8475135"/>
            <a:ext cx="168021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66F3D-88B0-46C6-8F9F-9233697C0C7F}" type="datetimeFigureOut">
              <a:rPr lang="tr-TR" smtClean="0"/>
              <a:pPr/>
              <a:t>4.3.2015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460308" y="8475135"/>
            <a:ext cx="228028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5160645" y="8475135"/>
            <a:ext cx="168021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AB847-72A6-4DEC-B329-6640ED2FBCB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393 Metin kutusu"/>
          <p:cNvSpPr txBox="1"/>
          <p:nvPr/>
        </p:nvSpPr>
        <p:spPr>
          <a:xfrm>
            <a:off x="0" y="2752948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95" name="394 Metin kutusu"/>
          <p:cNvSpPr txBox="1"/>
          <p:nvPr/>
        </p:nvSpPr>
        <p:spPr>
          <a:xfrm>
            <a:off x="0" y="3129306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96" name="395 Metin kutusu"/>
          <p:cNvSpPr txBox="1"/>
          <p:nvPr/>
        </p:nvSpPr>
        <p:spPr>
          <a:xfrm>
            <a:off x="0" y="3505664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97" name="396 Metin kutusu"/>
          <p:cNvSpPr txBox="1"/>
          <p:nvPr/>
        </p:nvSpPr>
        <p:spPr>
          <a:xfrm>
            <a:off x="0" y="3882022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98" name="397 Metin kutusu"/>
          <p:cNvSpPr txBox="1"/>
          <p:nvPr/>
        </p:nvSpPr>
        <p:spPr>
          <a:xfrm>
            <a:off x="0" y="4258380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99" name="398 Metin kutusu"/>
          <p:cNvSpPr txBox="1"/>
          <p:nvPr/>
        </p:nvSpPr>
        <p:spPr>
          <a:xfrm>
            <a:off x="0" y="4634738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0" name="399 Metin kutusu"/>
          <p:cNvSpPr txBox="1"/>
          <p:nvPr/>
        </p:nvSpPr>
        <p:spPr>
          <a:xfrm>
            <a:off x="0" y="5011096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1" name="400 Metin kutusu"/>
          <p:cNvSpPr txBox="1"/>
          <p:nvPr/>
        </p:nvSpPr>
        <p:spPr>
          <a:xfrm>
            <a:off x="0" y="5387454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2" name="401 Metin kutusu"/>
          <p:cNvSpPr txBox="1"/>
          <p:nvPr/>
        </p:nvSpPr>
        <p:spPr>
          <a:xfrm>
            <a:off x="0" y="5763812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3" name="402 Metin kutusu"/>
          <p:cNvSpPr txBox="1"/>
          <p:nvPr/>
        </p:nvSpPr>
        <p:spPr>
          <a:xfrm>
            <a:off x="0" y="6140170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4" name="403 Metin kutusu"/>
          <p:cNvSpPr txBox="1"/>
          <p:nvPr/>
        </p:nvSpPr>
        <p:spPr>
          <a:xfrm>
            <a:off x="0" y="6516528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5" name="404 Metin kutusu"/>
          <p:cNvSpPr txBox="1"/>
          <p:nvPr/>
        </p:nvSpPr>
        <p:spPr>
          <a:xfrm>
            <a:off x="0" y="6892886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6" name="405 Metin kutusu"/>
          <p:cNvSpPr txBox="1"/>
          <p:nvPr/>
        </p:nvSpPr>
        <p:spPr>
          <a:xfrm>
            <a:off x="0" y="7269244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7" name="406 Metin kutusu"/>
          <p:cNvSpPr txBox="1"/>
          <p:nvPr/>
        </p:nvSpPr>
        <p:spPr>
          <a:xfrm>
            <a:off x="0" y="7645602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0" y="8021960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0" y="8398318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0" y="8774668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1" name="30 Resim" descr="sdhjklo7u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571604" cy="1571604"/>
          </a:xfrm>
          <a:prstGeom prst="rect">
            <a:avLst/>
          </a:prstGeom>
        </p:spPr>
      </p:pic>
      <p:sp>
        <p:nvSpPr>
          <p:cNvPr id="33" name="32 Metin kutusu"/>
          <p:cNvSpPr txBox="1"/>
          <p:nvPr/>
        </p:nvSpPr>
        <p:spPr>
          <a:xfrm>
            <a:off x="0" y="2000232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0" y="2376590"/>
            <a:ext cx="720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……………………………………………………………………………………………………............</a:t>
            </a:r>
            <a:endParaRPr lang="tr-TR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0" name="29 Resim" descr="936433_508577122540443_1139321435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0582" y="0"/>
            <a:ext cx="2600318" cy="9144000"/>
          </a:xfrm>
          <a:prstGeom prst="rect">
            <a:avLst/>
          </a:prstGeom>
        </p:spPr>
      </p:pic>
      <p:pic>
        <p:nvPicPr>
          <p:cNvPr id="32" name="31 Resim" descr="23Nisan-ulusal-egemenlik-ve-cocuk-bayrami - Kopy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43062" y="0"/>
            <a:ext cx="3814764" cy="1534010"/>
          </a:xfrm>
          <a:prstGeom prst="rect">
            <a:avLst/>
          </a:prstGeom>
        </p:spPr>
      </p:pic>
      <p:sp>
        <p:nvSpPr>
          <p:cNvPr id="26" name="Yuvarlatılmış Dikdörtgen 25"/>
          <p:cNvSpPr/>
          <p:nvPr/>
        </p:nvSpPr>
        <p:spPr>
          <a:xfrm>
            <a:off x="3312418" y="8829429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dirty="0" smtClean="0"/>
              <a:t>www.</a:t>
            </a:r>
            <a:r>
              <a:rPr lang="tr-TR" sz="1100" dirty="0" err="1" smtClean="0"/>
              <a:t>sorubak</a:t>
            </a:r>
            <a:r>
              <a:rPr lang="tr-TR" sz="1100" dirty="0" smtClean="0"/>
              <a:t>.com</a:t>
            </a:r>
            <a:endParaRPr lang="tr-TR" sz="1100" dirty="0"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20</Words>
  <Application>Microsoft Office PowerPoint</Application>
  <PresentationFormat>Özel</PresentationFormat>
  <Paragraphs>20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eceyda</dc:creator>
  <cp:keywords>www.sorubak.com</cp:keywords>
  <dc:description>www.sorubak.com</dc:description>
  <cp:lastModifiedBy>doğan</cp:lastModifiedBy>
  <cp:revision>17</cp:revision>
  <dcterms:created xsi:type="dcterms:W3CDTF">2012-12-23T22:36:59Z</dcterms:created>
  <dcterms:modified xsi:type="dcterms:W3CDTF">2015-03-04T16:41:32Z</dcterms:modified>
</cp:coreProperties>
</file>