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9877106-62AD-4A1C-9D03-F15613F36805}" type="datetimeFigureOut">
              <a:rPr lang="tr-TR" smtClean="0"/>
              <a:t>17.06.2015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2D0A166-3B32-49AC-9418-19A61BC1C13B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43018542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mtClean="0"/>
              <a:t>www.egitimhane.com </a:t>
            </a:r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D0A166-3B32-49AC-9418-19A61BC1C13B}" type="slidenum">
              <a:rPr lang="tr-TR" smtClean="0"/>
              <a:t>17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90305418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A00E36-DE20-4EAC-9C88-951E3E03B86B}" type="datetimeFigureOut">
              <a:rPr lang="tr-TR" smtClean="0"/>
              <a:pPr/>
              <a:t>17.06.2015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92B59-9F56-4FA6-BC44-CF3E98A8EF0E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>
    <p:fade thruBlk="1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A00E36-DE20-4EAC-9C88-951E3E03B86B}" type="datetimeFigureOut">
              <a:rPr lang="tr-TR" smtClean="0"/>
              <a:pPr/>
              <a:t>17.06.2015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92B59-9F56-4FA6-BC44-CF3E98A8EF0E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>
    <p:fade thruBlk="1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A00E36-DE20-4EAC-9C88-951E3E03B86B}" type="datetimeFigureOut">
              <a:rPr lang="tr-TR" smtClean="0"/>
              <a:pPr/>
              <a:t>17.06.2015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92B59-9F56-4FA6-BC44-CF3E98A8EF0E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>
    <p:fade thruBlk="1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A00E36-DE20-4EAC-9C88-951E3E03B86B}" type="datetimeFigureOut">
              <a:rPr lang="tr-TR" smtClean="0"/>
              <a:pPr/>
              <a:t>17.06.2015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92B59-9F56-4FA6-BC44-CF3E98A8EF0E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>
    <p:fade thruBlk="1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A00E36-DE20-4EAC-9C88-951E3E03B86B}" type="datetimeFigureOut">
              <a:rPr lang="tr-TR" smtClean="0"/>
              <a:pPr/>
              <a:t>17.06.2015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92B59-9F56-4FA6-BC44-CF3E98A8EF0E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>
    <p:fade thruBlk="1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A00E36-DE20-4EAC-9C88-951E3E03B86B}" type="datetimeFigureOut">
              <a:rPr lang="tr-TR" smtClean="0"/>
              <a:pPr/>
              <a:t>17.06.2015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92B59-9F56-4FA6-BC44-CF3E98A8EF0E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>
    <p:fade thruBlk="1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A00E36-DE20-4EAC-9C88-951E3E03B86B}" type="datetimeFigureOut">
              <a:rPr lang="tr-TR" smtClean="0"/>
              <a:pPr/>
              <a:t>17.06.2015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92B59-9F56-4FA6-BC44-CF3E98A8EF0E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>
    <p:fade thruBlk="1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A00E36-DE20-4EAC-9C88-951E3E03B86B}" type="datetimeFigureOut">
              <a:rPr lang="tr-TR" smtClean="0"/>
              <a:pPr/>
              <a:t>17.06.2015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92B59-9F56-4FA6-BC44-CF3E98A8EF0E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>
    <p:fade thruBlk="1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A00E36-DE20-4EAC-9C88-951E3E03B86B}" type="datetimeFigureOut">
              <a:rPr lang="tr-TR" smtClean="0"/>
              <a:pPr/>
              <a:t>17.06.2015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92B59-9F56-4FA6-BC44-CF3E98A8EF0E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>
    <p:fade thruBlk="1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A00E36-DE20-4EAC-9C88-951E3E03B86B}" type="datetimeFigureOut">
              <a:rPr lang="tr-TR" smtClean="0"/>
              <a:pPr/>
              <a:t>17.06.2015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92B59-9F56-4FA6-BC44-CF3E98A8EF0E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>
    <p:fade thruBlk="1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A00E36-DE20-4EAC-9C88-951E3E03B86B}" type="datetimeFigureOut">
              <a:rPr lang="tr-TR" smtClean="0"/>
              <a:pPr/>
              <a:t>17.06.2015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92B59-9F56-4FA6-BC44-CF3E98A8EF0E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>
    <p:fade thruBlk="1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A00E36-DE20-4EAC-9C88-951E3E03B86B}" type="datetimeFigureOut">
              <a:rPr lang="tr-TR" smtClean="0"/>
              <a:pPr/>
              <a:t>17.06.2015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692B59-9F56-4FA6-BC44-CF3E98A8EF0E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fade thruBlk="1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orubak.com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tr-TR" dirty="0" smtClean="0"/>
              <a:t>1-A SINIFI BİLGİ YARIŞMASI SORULARI</a:t>
            </a:r>
            <a:endParaRPr lang="tr-TR" dirty="0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tr-TR" dirty="0" smtClean="0"/>
              <a:t>2014-2015</a:t>
            </a:r>
            <a:endParaRPr lang="tr-TR" dirty="0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Soru    9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tr-TR" b="1" dirty="0" smtClean="0"/>
              <a:t>    Nasrettin Hoca, ……………………ile ünlü bir Türk büyüğüdür</a:t>
            </a:r>
            <a:r>
              <a:rPr lang="tr-TR" dirty="0" smtClean="0"/>
              <a:t>.” cümlesinde boş bırakılan yere hangi sözcük yazılmalıdır?</a:t>
            </a:r>
          </a:p>
          <a:p>
            <a:pPr>
              <a:buNone/>
            </a:pPr>
            <a:r>
              <a:rPr lang="tr-TR" dirty="0" smtClean="0"/>
              <a:t>	</a:t>
            </a:r>
            <a:r>
              <a:rPr lang="tr-TR" b="1" dirty="0" smtClean="0"/>
              <a:t>A</a:t>
            </a:r>
            <a:r>
              <a:rPr lang="tr-TR" dirty="0" smtClean="0"/>
              <a:t>) hikâyeleri	</a:t>
            </a:r>
            <a:r>
              <a:rPr lang="tr-TR" b="1" dirty="0" smtClean="0"/>
              <a:t>B</a:t>
            </a:r>
            <a:r>
              <a:rPr lang="tr-TR" dirty="0" smtClean="0"/>
              <a:t>) fıkraları	</a:t>
            </a:r>
            <a:r>
              <a:rPr lang="tr-TR" b="1" dirty="0" smtClean="0"/>
              <a:t>C</a:t>
            </a:r>
            <a:r>
              <a:rPr lang="tr-TR" dirty="0" smtClean="0"/>
              <a:t>) masalları</a:t>
            </a:r>
          </a:p>
          <a:p>
            <a:pPr>
              <a:buNone/>
            </a:pPr>
            <a:r>
              <a:rPr lang="tr-TR" b="1" dirty="0" smtClean="0"/>
              <a:t> </a:t>
            </a:r>
            <a:endParaRPr lang="tr-TR" dirty="0" smtClean="0"/>
          </a:p>
          <a:p>
            <a:endParaRPr lang="tr-TR" dirty="0"/>
          </a:p>
        </p:txBody>
      </p:sp>
    </p:spTree>
  </p:cSld>
  <p:clrMapOvr>
    <a:masterClrMapping/>
  </p:clrMapOvr>
  <p:transition>
    <p:fade thruBlk="1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Soru     10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tr-TR" b="1" dirty="0" smtClean="0"/>
              <a:t>Tilki ile Aslan</a:t>
            </a:r>
            <a:r>
              <a:rPr lang="tr-TR" dirty="0" smtClean="0"/>
              <a:t>” masalını dinlerken zihnimizde aşağıdakilerden hangisi canlanmaz?</a:t>
            </a:r>
          </a:p>
          <a:p>
            <a:pPr>
              <a:buNone/>
            </a:pPr>
            <a:r>
              <a:rPr lang="tr-TR" dirty="0" smtClean="0"/>
              <a:t>	</a:t>
            </a:r>
            <a:r>
              <a:rPr lang="tr-TR" b="1" dirty="0" smtClean="0"/>
              <a:t>A</a:t>
            </a:r>
            <a:r>
              <a:rPr lang="tr-TR" dirty="0" smtClean="0"/>
              <a:t>) tilki	</a:t>
            </a:r>
            <a:r>
              <a:rPr lang="tr-TR" b="1" dirty="0" smtClean="0"/>
              <a:t>B</a:t>
            </a:r>
            <a:r>
              <a:rPr lang="tr-TR" dirty="0" smtClean="0"/>
              <a:t>) orman	</a:t>
            </a:r>
            <a:r>
              <a:rPr lang="tr-TR" b="1" dirty="0" smtClean="0"/>
              <a:t>C</a:t>
            </a:r>
            <a:r>
              <a:rPr lang="tr-TR" dirty="0" smtClean="0"/>
              <a:t>) defter</a:t>
            </a:r>
            <a:endParaRPr lang="tr-TR" dirty="0"/>
          </a:p>
        </p:txBody>
      </p:sp>
    </p:spTree>
  </p:cSld>
  <p:clrMapOvr>
    <a:masterClrMapping/>
  </p:clrMapOvr>
  <p:transition>
    <p:fade thruBlk="1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Soru     11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tr-TR" dirty="0" smtClean="0"/>
              <a:t>Madenî paralarımızın </a:t>
            </a:r>
            <a:r>
              <a:rPr lang="tr-TR" b="1" u="sng" dirty="0" smtClean="0"/>
              <a:t>en büyüğü</a:t>
            </a:r>
            <a:r>
              <a:rPr lang="tr-TR" dirty="0" smtClean="0"/>
              <a:t> hangisidir?</a:t>
            </a:r>
          </a:p>
          <a:p>
            <a:pPr>
              <a:buNone/>
            </a:pPr>
            <a:r>
              <a:rPr lang="tr-TR" b="1" dirty="0" smtClean="0"/>
              <a:t>	A</a:t>
            </a:r>
            <a:r>
              <a:rPr lang="tr-TR" dirty="0" smtClean="0"/>
              <a:t>)1 TL	</a:t>
            </a:r>
            <a:r>
              <a:rPr lang="tr-TR" b="1" dirty="0" smtClean="0"/>
              <a:t>B</a:t>
            </a:r>
            <a:r>
              <a:rPr lang="tr-TR" dirty="0" smtClean="0"/>
              <a:t>) 5 TL	</a:t>
            </a:r>
            <a:r>
              <a:rPr lang="tr-TR" b="1" dirty="0" smtClean="0"/>
              <a:t>C</a:t>
            </a:r>
            <a:r>
              <a:rPr lang="tr-TR" dirty="0" smtClean="0"/>
              <a:t>) 50 </a:t>
            </a:r>
            <a:r>
              <a:rPr lang="tr-TR" dirty="0" err="1" smtClean="0"/>
              <a:t>Kr</a:t>
            </a:r>
            <a:endParaRPr lang="tr-TR" dirty="0" smtClean="0"/>
          </a:p>
          <a:p>
            <a:pPr>
              <a:buNone/>
            </a:pPr>
            <a:r>
              <a:rPr lang="tr-TR" b="1" dirty="0" smtClean="0"/>
              <a:t> </a:t>
            </a:r>
            <a:endParaRPr lang="tr-TR" dirty="0" smtClean="0"/>
          </a:p>
          <a:p>
            <a:endParaRPr lang="tr-TR" dirty="0"/>
          </a:p>
        </p:txBody>
      </p:sp>
    </p:spTree>
  </p:cSld>
  <p:clrMapOvr>
    <a:masterClrMapping/>
  </p:clrMapOvr>
  <p:transition>
    <p:fade thruBlk="1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Soru 12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tr-TR" dirty="0" smtClean="0"/>
              <a:t>Saatteki </a:t>
            </a:r>
            <a:r>
              <a:rPr lang="tr-TR" b="1" dirty="0" smtClean="0"/>
              <a:t>uzun çubuğa</a:t>
            </a:r>
            <a:r>
              <a:rPr lang="tr-TR" dirty="0" smtClean="0"/>
              <a:t> ne ad verilir?</a:t>
            </a:r>
          </a:p>
          <a:p>
            <a:pPr>
              <a:buNone/>
            </a:pPr>
            <a:r>
              <a:rPr lang="tr-TR" b="1" dirty="0" smtClean="0"/>
              <a:t>A</a:t>
            </a:r>
            <a:r>
              <a:rPr lang="tr-TR" dirty="0" smtClean="0"/>
              <a:t>) akrep	</a:t>
            </a:r>
            <a:r>
              <a:rPr lang="tr-TR" b="1" dirty="0" smtClean="0"/>
              <a:t>B</a:t>
            </a:r>
            <a:r>
              <a:rPr lang="tr-TR" dirty="0" smtClean="0"/>
              <a:t>) yelkovan	</a:t>
            </a:r>
            <a:r>
              <a:rPr lang="tr-TR" b="1" dirty="0" smtClean="0"/>
              <a:t>C</a:t>
            </a:r>
            <a:r>
              <a:rPr lang="tr-TR" dirty="0" smtClean="0"/>
              <a:t>) alarm</a:t>
            </a:r>
          </a:p>
          <a:p>
            <a:pPr>
              <a:buNone/>
            </a:pPr>
            <a:r>
              <a:rPr lang="tr-TR" b="1" i="1" dirty="0" smtClean="0"/>
              <a:t> </a:t>
            </a:r>
            <a:endParaRPr lang="tr-TR" dirty="0" smtClean="0"/>
          </a:p>
          <a:p>
            <a:endParaRPr lang="tr-TR" dirty="0"/>
          </a:p>
        </p:txBody>
      </p:sp>
    </p:spTree>
  </p:cSld>
  <p:clrMapOvr>
    <a:masterClrMapping/>
  </p:clrMapOvr>
  <p:transition>
    <p:fade thruBlk="1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Soru 13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tr-TR" dirty="0" smtClean="0"/>
              <a:t>Musa’nın 6 kalemi vardı. Musa, 3 kalem daha aldı. Musa’nın kalemlerinin sayısı için hangisini söyleyebiliriz?</a:t>
            </a:r>
          </a:p>
          <a:p>
            <a:pPr>
              <a:buNone/>
            </a:pPr>
            <a:r>
              <a:rPr lang="tr-TR" dirty="0" smtClean="0"/>
              <a:t>	</a:t>
            </a:r>
            <a:r>
              <a:rPr lang="tr-TR" b="1" dirty="0" smtClean="0"/>
              <a:t>A</a:t>
            </a:r>
            <a:r>
              <a:rPr lang="tr-TR" dirty="0" smtClean="0"/>
              <a:t>) Kalemlerinin sayısı azalmıştır.</a:t>
            </a:r>
          </a:p>
          <a:p>
            <a:pPr>
              <a:buNone/>
            </a:pPr>
            <a:r>
              <a:rPr lang="tr-TR" dirty="0" smtClean="0"/>
              <a:t>	</a:t>
            </a:r>
            <a:r>
              <a:rPr lang="tr-TR" b="1" dirty="0" smtClean="0"/>
              <a:t>B</a:t>
            </a:r>
            <a:r>
              <a:rPr lang="tr-TR" dirty="0" smtClean="0"/>
              <a:t>) Kalemlerinin sayısı artmıştır.</a:t>
            </a:r>
          </a:p>
          <a:p>
            <a:pPr>
              <a:buNone/>
            </a:pPr>
            <a:r>
              <a:rPr lang="tr-TR" b="1" dirty="0" smtClean="0"/>
              <a:t>    C</a:t>
            </a:r>
            <a:r>
              <a:rPr lang="tr-TR" dirty="0" smtClean="0"/>
              <a:t>) Kalemlerinin sayısı değişmemiştir.</a:t>
            </a:r>
          </a:p>
          <a:p>
            <a:endParaRPr lang="tr-TR" dirty="0"/>
          </a:p>
        </p:txBody>
      </p:sp>
    </p:spTree>
  </p:cSld>
  <p:clrMapOvr>
    <a:masterClrMapping/>
  </p:clrMapOvr>
  <p:transition>
    <p:fade thruBlk="1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Soru 14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tr-TR" dirty="0" smtClean="0"/>
              <a:t>   Aşağıdaki eşitliklerden hangisi </a:t>
            </a:r>
            <a:r>
              <a:rPr lang="tr-TR" b="1" dirty="0" smtClean="0"/>
              <a:t>doğrudur</a:t>
            </a:r>
            <a:r>
              <a:rPr lang="tr-TR" dirty="0" smtClean="0"/>
              <a:t>?</a:t>
            </a:r>
          </a:p>
          <a:p>
            <a:pPr>
              <a:buNone/>
            </a:pPr>
            <a:r>
              <a:rPr lang="tr-TR" dirty="0" smtClean="0"/>
              <a:t>	</a:t>
            </a:r>
            <a:r>
              <a:rPr lang="tr-TR" b="1" dirty="0" smtClean="0"/>
              <a:t>A</a:t>
            </a:r>
            <a:r>
              <a:rPr lang="tr-TR" dirty="0" smtClean="0"/>
              <a:t>) 14 = 1 onluk, 6 birlik</a:t>
            </a:r>
          </a:p>
          <a:p>
            <a:pPr>
              <a:buNone/>
            </a:pPr>
            <a:r>
              <a:rPr lang="tr-TR" dirty="0" smtClean="0"/>
              <a:t>	</a:t>
            </a:r>
            <a:r>
              <a:rPr lang="tr-TR" b="1" dirty="0" smtClean="0"/>
              <a:t>B</a:t>
            </a:r>
            <a:r>
              <a:rPr lang="tr-TR" dirty="0" smtClean="0"/>
              <a:t>) 11 = 1 onluk, 1 birlik</a:t>
            </a:r>
          </a:p>
          <a:p>
            <a:pPr>
              <a:buNone/>
            </a:pPr>
            <a:r>
              <a:rPr lang="tr-TR" dirty="0" smtClean="0"/>
              <a:t>	</a:t>
            </a:r>
            <a:r>
              <a:rPr lang="tr-TR" b="1" dirty="0" smtClean="0"/>
              <a:t>C</a:t>
            </a:r>
            <a:r>
              <a:rPr lang="tr-TR" dirty="0" smtClean="0"/>
              <a:t>) 12 = 2 onluk, 1 birlik</a:t>
            </a:r>
          </a:p>
          <a:p>
            <a:endParaRPr lang="tr-TR" dirty="0"/>
          </a:p>
        </p:txBody>
      </p:sp>
    </p:spTree>
  </p:cSld>
  <p:clrMapOvr>
    <a:masterClrMapping/>
  </p:clrMapOvr>
  <p:transition>
    <p:fade thruBlk="1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Soru 15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tr-TR" dirty="0" smtClean="0"/>
              <a:t>  Hangi toplama işleminin sonucu 17 </a:t>
            </a:r>
            <a:r>
              <a:rPr lang="tr-TR" b="1" u="sng" dirty="0" smtClean="0"/>
              <a:t>değildir</a:t>
            </a:r>
            <a:r>
              <a:rPr lang="tr-TR" dirty="0" smtClean="0"/>
              <a:t>?</a:t>
            </a:r>
          </a:p>
          <a:p>
            <a:pPr>
              <a:buNone/>
            </a:pPr>
            <a:r>
              <a:rPr lang="tr-TR" dirty="0" smtClean="0"/>
              <a:t>	</a:t>
            </a:r>
            <a:r>
              <a:rPr lang="tr-TR" b="1" dirty="0" smtClean="0"/>
              <a:t>A</a:t>
            </a:r>
            <a:r>
              <a:rPr lang="tr-TR" dirty="0" smtClean="0"/>
              <a:t>) 10 + 7 =	</a:t>
            </a:r>
            <a:r>
              <a:rPr lang="tr-TR" b="1" dirty="0" smtClean="0"/>
              <a:t>B</a:t>
            </a:r>
            <a:r>
              <a:rPr lang="tr-TR" dirty="0" smtClean="0"/>
              <a:t>) 9 + 8 =	</a:t>
            </a:r>
            <a:r>
              <a:rPr lang="tr-TR" b="1" dirty="0" smtClean="0"/>
              <a:t>C</a:t>
            </a:r>
            <a:r>
              <a:rPr lang="tr-TR" dirty="0" smtClean="0"/>
              <a:t>) 12 + 6 =</a:t>
            </a:r>
          </a:p>
          <a:p>
            <a:endParaRPr lang="tr-TR" dirty="0" smtClean="0"/>
          </a:p>
          <a:p>
            <a:endParaRPr lang="tr-TR" dirty="0"/>
          </a:p>
        </p:txBody>
      </p:sp>
    </p:spTree>
  </p:cSld>
  <p:clrMapOvr>
    <a:masterClrMapping/>
  </p:clrMapOvr>
  <p:transition>
    <p:fade thruBlk="1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Soru 16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tr-TR" dirty="0" smtClean="0"/>
              <a:t>   Otobüste 9 kadın, 5 erkek, 3 çocuk vardır. Otobüste kaç yolcu vardır?</a:t>
            </a:r>
          </a:p>
          <a:p>
            <a:pPr>
              <a:buNone/>
            </a:pPr>
            <a:r>
              <a:rPr lang="tr-TR" dirty="0" smtClean="0"/>
              <a:t>	</a:t>
            </a:r>
            <a:r>
              <a:rPr lang="tr-TR" b="1" dirty="0" smtClean="0"/>
              <a:t>A</a:t>
            </a:r>
            <a:r>
              <a:rPr lang="tr-TR" dirty="0" smtClean="0"/>
              <a:t>) 13 yolcu	</a:t>
            </a:r>
            <a:r>
              <a:rPr lang="tr-TR" b="1" dirty="0" smtClean="0"/>
              <a:t>B</a:t>
            </a:r>
            <a:r>
              <a:rPr lang="tr-TR" dirty="0" smtClean="0"/>
              <a:t>) 16 yolcu	</a:t>
            </a:r>
            <a:r>
              <a:rPr lang="tr-TR" b="1" dirty="0" smtClean="0"/>
              <a:t>C</a:t>
            </a:r>
            <a:r>
              <a:rPr lang="tr-TR" dirty="0" smtClean="0"/>
              <a:t>) 17 </a:t>
            </a:r>
            <a:r>
              <a:rPr lang="tr-TR" dirty="0" smtClean="0"/>
              <a:t>yolcu</a:t>
            </a:r>
          </a:p>
          <a:p>
            <a:pPr>
              <a:buNone/>
            </a:pPr>
            <a:r>
              <a:rPr lang="tr-TR">
                <a:hlinkClick r:id="rId3"/>
              </a:rPr>
              <a:t>www.sorubak.com</a:t>
            </a:r>
            <a:endParaRPr lang="tr-TR" dirty="0" smtClean="0"/>
          </a:p>
          <a:p>
            <a:endParaRPr lang="tr-TR" dirty="0"/>
          </a:p>
        </p:txBody>
      </p:sp>
    </p:spTree>
  </p:cSld>
  <p:clrMapOvr>
    <a:masterClrMapping/>
  </p:clrMapOvr>
  <p:transition>
    <p:fade thruBlk="1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SORU 1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tr-TR" dirty="0" smtClean="0">
              <a:solidFill>
                <a:srgbClr val="0033CC"/>
              </a:solidFill>
            </a:endParaRPr>
          </a:p>
          <a:p>
            <a:pPr>
              <a:buNone/>
            </a:pPr>
            <a:r>
              <a:rPr lang="tr-TR" dirty="0" smtClean="0"/>
              <a:t>Sabah kalkınca ailemize ne söyleriz?</a:t>
            </a:r>
          </a:p>
          <a:p>
            <a:pPr>
              <a:buNone/>
            </a:pPr>
            <a:r>
              <a:rPr lang="tr-TR" b="1" dirty="0" smtClean="0"/>
              <a:t>A</a:t>
            </a:r>
            <a:r>
              <a:rPr lang="tr-TR" dirty="0" smtClean="0"/>
              <a:t>) teşekkür ederim	</a:t>
            </a:r>
            <a:r>
              <a:rPr lang="tr-TR" b="1" dirty="0" smtClean="0"/>
              <a:t>B</a:t>
            </a:r>
            <a:r>
              <a:rPr lang="tr-TR" dirty="0" smtClean="0"/>
              <a:t>) iyi </a:t>
            </a:r>
            <a:r>
              <a:rPr lang="tr-TR" dirty="0" err="1" smtClean="0"/>
              <a:t>geceler</a:t>
            </a:r>
            <a:r>
              <a:rPr lang="tr-TR" b="1" dirty="0" err="1" smtClean="0"/>
              <a:t>C</a:t>
            </a:r>
            <a:r>
              <a:rPr lang="tr-TR" dirty="0" smtClean="0"/>
              <a:t>) günaydın</a:t>
            </a:r>
          </a:p>
          <a:p>
            <a:pPr>
              <a:buNone/>
            </a:pPr>
            <a:endParaRPr lang="tr-TR" dirty="0" smtClean="0">
              <a:solidFill>
                <a:srgbClr val="0033CC"/>
              </a:solidFill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Soru    2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tr-TR" sz="4400" dirty="0" smtClean="0"/>
              <a:t>Hangisi devletimizin yönetim şeklidir?</a:t>
            </a:r>
          </a:p>
          <a:p>
            <a:pPr>
              <a:buNone/>
            </a:pPr>
            <a:r>
              <a:rPr lang="tr-TR" sz="4400" b="1" dirty="0" smtClean="0"/>
              <a:t>A</a:t>
            </a:r>
            <a:r>
              <a:rPr lang="tr-TR" sz="4400" dirty="0" smtClean="0"/>
              <a:t>) Cumhuriyet	</a:t>
            </a:r>
            <a:r>
              <a:rPr lang="tr-TR" sz="4400" b="1" dirty="0" smtClean="0"/>
              <a:t>B</a:t>
            </a:r>
            <a:r>
              <a:rPr lang="tr-TR" sz="4400" dirty="0" smtClean="0"/>
              <a:t>) Padişahlık	</a:t>
            </a:r>
            <a:r>
              <a:rPr lang="tr-TR" sz="4400" b="1" dirty="0" smtClean="0"/>
              <a:t>C</a:t>
            </a:r>
            <a:r>
              <a:rPr lang="tr-TR" sz="4400" dirty="0" smtClean="0"/>
              <a:t>) Krallık</a:t>
            </a:r>
          </a:p>
          <a:p>
            <a:pPr>
              <a:buNone/>
            </a:pPr>
            <a:endParaRPr lang="tr-TR" sz="4400" dirty="0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Soru   3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tr-TR" dirty="0" smtClean="0"/>
              <a:t>Suyu kaynatırsak su neye dönüşür?</a:t>
            </a:r>
          </a:p>
          <a:p>
            <a:pPr>
              <a:buNone/>
            </a:pPr>
            <a:r>
              <a:rPr lang="tr-TR" dirty="0" smtClean="0"/>
              <a:t>	</a:t>
            </a:r>
            <a:r>
              <a:rPr lang="tr-TR" b="1" dirty="0" smtClean="0"/>
              <a:t>A</a:t>
            </a:r>
            <a:r>
              <a:rPr lang="tr-TR" dirty="0" smtClean="0"/>
              <a:t>) buhar	</a:t>
            </a:r>
            <a:r>
              <a:rPr lang="tr-TR" b="1" dirty="0" smtClean="0"/>
              <a:t>B</a:t>
            </a:r>
            <a:r>
              <a:rPr lang="tr-TR" dirty="0" smtClean="0"/>
              <a:t>) buz	</a:t>
            </a:r>
            <a:r>
              <a:rPr lang="tr-TR" b="1" dirty="0" smtClean="0"/>
              <a:t>C</a:t>
            </a:r>
            <a:r>
              <a:rPr lang="tr-TR" dirty="0" smtClean="0"/>
              <a:t>) kar</a:t>
            </a:r>
          </a:p>
          <a:p>
            <a:endParaRPr lang="tr-TR" dirty="0"/>
          </a:p>
        </p:txBody>
      </p:sp>
    </p:spTree>
  </p:cSld>
  <p:clrMapOvr>
    <a:masterClrMapping/>
  </p:clrMapOvr>
  <p:transition>
    <p:fade thruBlk="1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Soru     4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tr-TR" dirty="0" smtClean="0"/>
              <a:t>Hangisi duyu organlarımızdan biri </a:t>
            </a:r>
            <a:r>
              <a:rPr lang="tr-TR" b="1" u="sng" dirty="0" smtClean="0"/>
              <a:t>değildir</a:t>
            </a:r>
            <a:r>
              <a:rPr lang="tr-TR" dirty="0" smtClean="0"/>
              <a:t>?</a:t>
            </a:r>
          </a:p>
          <a:p>
            <a:endParaRPr lang="tr-TR" dirty="0" smtClean="0"/>
          </a:p>
          <a:p>
            <a:pPr>
              <a:buNone/>
            </a:pPr>
            <a:r>
              <a:rPr lang="tr-TR" dirty="0" smtClean="0"/>
              <a:t>	</a:t>
            </a:r>
            <a:r>
              <a:rPr lang="tr-TR" b="1" dirty="0" smtClean="0"/>
              <a:t>A</a:t>
            </a:r>
            <a:r>
              <a:rPr lang="tr-TR" dirty="0" smtClean="0"/>
              <a:t>) kulak	</a:t>
            </a:r>
            <a:r>
              <a:rPr lang="tr-TR" b="1" dirty="0" smtClean="0"/>
              <a:t>B</a:t>
            </a:r>
            <a:r>
              <a:rPr lang="tr-TR" dirty="0" smtClean="0"/>
              <a:t>) burun	</a:t>
            </a:r>
            <a:r>
              <a:rPr lang="tr-TR" b="1" dirty="0" smtClean="0"/>
              <a:t>C</a:t>
            </a:r>
            <a:r>
              <a:rPr lang="tr-TR" dirty="0" smtClean="0"/>
              <a:t>) diş</a:t>
            </a:r>
          </a:p>
          <a:p>
            <a:pPr>
              <a:buNone/>
            </a:pPr>
            <a:r>
              <a:rPr lang="tr-TR" dirty="0" smtClean="0"/>
              <a:t> </a:t>
            </a:r>
          </a:p>
          <a:p>
            <a:endParaRPr lang="tr-TR" dirty="0"/>
          </a:p>
        </p:txBody>
      </p:sp>
    </p:spTree>
  </p:cSld>
  <p:clrMapOvr>
    <a:masterClrMapping/>
  </p:clrMapOvr>
  <p:transition>
    <p:fade thruBlk="1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Soru    5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tr-TR" dirty="0" smtClean="0"/>
              <a:t>Türk bayrağında hangi renk </a:t>
            </a:r>
            <a:r>
              <a:rPr lang="tr-TR" b="1" u="sng" dirty="0" smtClean="0"/>
              <a:t>yoktur</a:t>
            </a:r>
            <a:r>
              <a:rPr lang="tr-TR" dirty="0" smtClean="0"/>
              <a:t>?</a:t>
            </a:r>
            <a:endParaRPr lang="tr-TR" sz="3600" dirty="0" smtClean="0"/>
          </a:p>
          <a:p>
            <a:pPr>
              <a:buNone/>
            </a:pPr>
            <a:r>
              <a:rPr lang="tr-TR" dirty="0" smtClean="0"/>
              <a:t>	</a:t>
            </a:r>
            <a:r>
              <a:rPr lang="tr-TR" b="1" dirty="0" smtClean="0"/>
              <a:t>A</a:t>
            </a:r>
            <a:r>
              <a:rPr lang="tr-TR" dirty="0" smtClean="0"/>
              <a:t>) kırmızı	</a:t>
            </a:r>
            <a:r>
              <a:rPr lang="tr-TR" b="1" dirty="0" smtClean="0"/>
              <a:t>B</a:t>
            </a:r>
            <a:r>
              <a:rPr lang="tr-TR" dirty="0" smtClean="0"/>
              <a:t>) beyaz	</a:t>
            </a:r>
            <a:r>
              <a:rPr lang="tr-TR" b="1" dirty="0" smtClean="0"/>
              <a:t>C</a:t>
            </a:r>
            <a:r>
              <a:rPr lang="tr-TR" dirty="0" smtClean="0"/>
              <a:t>) sarı</a:t>
            </a:r>
            <a:endParaRPr lang="tr-TR" sz="3600" dirty="0" smtClean="0"/>
          </a:p>
          <a:p>
            <a:pPr lvl="5">
              <a:buNone/>
            </a:pPr>
            <a:endParaRPr lang="tr-TR" dirty="0"/>
          </a:p>
        </p:txBody>
      </p:sp>
    </p:spTree>
  </p:cSld>
  <p:clrMapOvr>
    <a:masterClrMapping/>
  </p:clrMapOvr>
  <p:transition>
    <p:fade thruBlk="1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Soru     6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tr-TR" dirty="0" smtClean="0"/>
              <a:t>Hangi cümlenin sonuna ünlem (!) işareti </a:t>
            </a:r>
            <a:r>
              <a:rPr lang="tr-TR" b="1" u="sng" dirty="0" smtClean="0"/>
              <a:t>konulmaz</a:t>
            </a:r>
            <a:r>
              <a:rPr lang="tr-TR" dirty="0" smtClean="0"/>
              <a:t>? </a:t>
            </a:r>
          </a:p>
          <a:p>
            <a:pPr>
              <a:buNone/>
            </a:pPr>
            <a:r>
              <a:rPr lang="tr-TR" dirty="0" smtClean="0"/>
              <a:t>	</a:t>
            </a:r>
            <a:r>
              <a:rPr lang="tr-TR" b="1" dirty="0" smtClean="0"/>
              <a:t>A</a:t>
            </a:r>
            <a:r>
              <a:rPr lang="tr-TR" dirty="0" smtClean="0"/>
              <a:t>) Of, canım çok sıkılıyor</a:t>
            </a:r>
          </a:p>
          <a:p>
            <a:pPr>
              <a:buNone/>
            </a:pPr>
            <a:r>
              <a:rPr lang="tr-TR" dirty="0" smtClean="0"/>
              <a:t>	</a:t>
            </a:r>
            <a:r>
              <a:rPr lang="tr-TR" b="1" dirty="0" smtClean="0"/>
              <a:t>B</a:t>
            </a:r>
            <a:r>
              <a:rPr lang="tr-TR" dirty="0" smtClean="0"/>
              <a:t>) Kimin babası bankada çalışıyor</a:t>
            </a:r>
          </a:p>
          <a:p>
            <a:pPr>
              <a:buNone/>
            </a:pPr>
            <a:r>
              <a:rPr lang="tr-TR" dirty="0" smtClean="0"/>
              <a:t>	</a:t>
            </a:r>
            <a:r>
              <a:rPr lang="tr-TR" b="1" dirty="0" smtClean="0"/>
              <a:t>C</a:t>
            </a:r>
            <a:r>
              <a:rPr lang="tr-TR" dirty="0" smtClean="0"/>
              <a:t>) Hey, biraz beklesene</a:t>
            </a:r>
          </a:p>
          <a:p>
            <a:pPr>
              <a:buNone/>
            </a:pPr>
            <a:endParaRPr lang="tr-TR" dirty="0"/>
          </a:p>
        </p:txBody>
      </p:sp>
    </p:spTree>
  </p:cSld>
  <p:clrMapOvr>
    <a:masterClrMapping/>
  </p:clrMapOvr>
  <p:transition>
    <p:fade thruBlk="1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Soru 7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tr-TR" dirty="0" smtClean="0"/>
              <a:t>Hangi cümlenin sonuna nokta (.) işareti </a:t>
            </a:r>
            <a:r>
              <a:rPr lang="tr-TR" b="1" u="sng" dirty="0" smtClean="0"/>
              <a:t>konulmaz</a:t>
            </a:r>
            <a:r>
              <a:rPr lang="tr-TR" dirty="0" smtClean="0"/>
              <a:t>? </a:t>
            </a:r>
          </a:p>
          <a:p>
            <a:pPr>
              <a:buNone/>
            </a:pPr>
            <a:r>
              <a:rPr lang="tr-TR" dirty="0" smtClean="0"/>
              <a:t>	</a:t>
            </a:r>
            <a:r>
              <a:rPr lang="tr-TR" b="1" dirty="0" smtClean="0"/>
              <a:t>A</a:t>
            </a:r>
            <a:r>
              <a:rPr lang="tr-TR" dirty="0" smtClean="0"/>
              <a:t>) Hızlı mı hızlı bir araba aldık</a:t>
            </a:r>
          </a:p>
          <a:p>
            <a:pPr>
              <a:buNone/>
            </a:pPr>
            <a:r>
              <a:rPr lang="tr-TR" dirty="0" smtClean="0"/>
              <a:t>	</a:t>
            </a:r>
            <a:r>
              <a:rPr lang="tr-TR" b="1" dirty="0" smtClean="0"/>
              <a:t>B</a:t>
            </a:r>
            <a:r>
              <a:rPr lang="tr-TR" dirty="0" smtClean="0"/>
              <a:t>) Teyzem hangi bardağı kırmış</a:t>
            </a:r>
          </a:p>
          <a:p>
            <a:pPr>
              <a:buNone/>
            </a:pPr>
            <a:r>
              <a:rPr lang="tr-TR" dirty="0" smtClean="0"/>
              <a:t>	</a:t>
            </a:r>
            <a:r>
              <a:rPr lang="tr-TR" b="1" dirty="0" smtClean="0"/>
              <a:t>C</a:t>
            </a:r>
            <a:r>
              <a:rPr lang="tr-TR" dirty="0" smtClean="0"/>
              <a:t>) Bu yaz İzmir’e gideceğiz</a:t>
            </a:r>
          </a:p>
          <a:p>
            <a:endParaRPr lang="tr-TR" dirty="0"/>
          </a:p>
        </p:txBody>
      </p:sp>
    </p:spTree>
  </p:cSld>
  <p:clrMapOvr>
    <a:masterClrMapping/>
  </p:clrMapOvr>
  <p:transition>
    <p:fade thruBlk="1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Soru    8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tr-TR" dirty="0" smtClean="0"/>
              <a:t>Hangi sözcüğün yazılışı </a:t>
            </a:r>
            <a:r>
              <a:rPr lang="tr-TR" b="1" u="sng" dirty="0" smtClean="0"/>
              <a:t>doğrudur</a:t>
            </a:r>
            <a:r>
              <a:rPr lang="tr-TR" dirty="0" smtClean="0"/>
              <a:t>?</a:t>
            </a:r>
          </a:p>
          <a:p>
            <a:pPr>
              <a:buNone/>
            </a:pPr>
            <a:r>
              <a:rPr lang="tr-TR" dirty="0" smtClean="0"/>
              <a:t>	</a:t>
            </a:r>
            <a:r>
              <a:rPr lang="tr-TR" b="1" dirty="0" smtClean="0"/>
              <a:t>A</a:t>
            </a:r>
            <a:r>
              <a:rPr lang="tr-TR" dirty="0" smtClean="0"/>
              <a:t>) </a:t>
            </a:r>
            <a:r>
              <a:rPr lang="tr-TR" dirty="0" err="1" smtClean="0"/>
              <a:t>sovan</a:t>
            </a:r>
            <a:r>
              <a:rPr lang="tr-TR" dirty="0" smtClean="0"/>
              <a:t>	</a:t>
            </a:r>
            <a:r>
              <a:rPr lang="tr-TR" b="1" dirty="0" smtClean="0"/>
              <a:t>B</a:t>
            </a:r>
            <a:r>
              <a:rPr lang="tr-TR" dirty="0" smtClean="0"/>
              <a:t>) </a:t>
            </a:r>
            <a:r>
              <a:rPr lang="tr-TR" dirty="0" err="1" smtClean="0"/>
              <a:t>karpus</a:t>
            </a:r>
            <a:r>
              <a:rPr lang="tr-TR" dirty="0" smtClean="0"/>
              <a:t>	</a:t>
            </a:r>
            <a:r>
              <a:rPr lang="tr-TR" b="1" dirty="0" smtClean="0"/>
              <a:t>C</a:t>
            </a:r>
            <a:r>
              <a:rPr lang="tr-TR" dirty="0" smtClean="0"/>
              <a:t>) kestane</a:t>
            </a:r>
          </a:p>
          <a:p>
            <a:pPr>
              <a:buNone/>
            </a:pPr>
            <a:r>
              <a:rPr lang="tr-TR" dirty="0" smtClean="0"/>
              <a:t> </a:t>
            </a:r>
          </a:p>
          <a:p>
            <a:endParaRPr lang="tr-TR" dirty="0"/>
          </a:p>
        </p:txBody>
      </p:sp>
    </p:spTree>
  </p:cSld>
  <p:clrMapOvr>
    <a:masterClrMapping/>
  </p:clrMapOvr>
  <p:transition>
    <p:fade thruBlk="1"/>
  </p:transition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</TotalTime>
  <Words>193</Words>
  <Application>Microsoft Office PowerPoint</Application>
  <PresentationFormat>Ekran Gösterisi (4:3)</PresentationFormat>
  <Paragraphs>68</Paragraphs>
  <Slides>17</Slides>
  <Notes>1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2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17</vt:i4>
      </vt:variant>
    </vt:vector>
  </HeadingPairs>
  <TitlesOfParts>
    <vt:vector size="20" baseType="lpstr">
      <vt:lpstr>Arial</vt:lpstr>
      <vt:lpstr>Calibri</vt:lpstr>
      <vt:lpstr>Ofis Teması</vt:lpstr>
      <vt:lpstr>1-A SINIFI BİLGİ YARIŞMASI SORULARI</vt:lpstr>
      <vt:lpstr>SORU 1</vt:lpstr>
      <vt:lpstr>Soru    2</vt:lpstr>
      <vt:lpstr>Soru   3</vt:lpstr>
      <vt:lpstr>Soru     4</vt:lpstr>
      <vt:lpstr>Soru    5</vt:lpstr>
      <vt:lpstr>Soru     6</vt:lpstr>
      <vt:lpstr>Soru 7</vt:lpstr>
      <vt:lpstr>Soru    8</vt:lpstr>
      <vt:lpstr>Soru    9</vt:lpstr>
      <vt:lpstr>Soru     10</vt:lpstr>
      <vt:lpstr>Soru     11</vt:lpstr>
      <vt:lpstr>Soru 12</vt:lpstr>
      <vt:lpstr>Soru 13</vt:lpstr>
      <vt:lpstr>Soru 14</vt:lpstr>
      <vt:lpstr>Soru 15</vt:lpstr>
      <vt:lpstr>Soru 16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user</dc:creator>
  <cp:keywords>www.sorubak.com</cp:keywords>
  <dc:description>www.sorubak.com</dc:description>
  <cp:lastModifiedBy>doğan</cp:lastModifiedBy>
  <cp:revision>6</cp:revision>
  <dcterms:created xsi:type="dcterms:W3CDTF">2015-05-03T18:37:47Z</dcterms:created>
  <dcterms:modified xsi:type="dcterms:W3CDTF">2015-06-17T11:45:15Z</dcterms:modified>
</cp:coreProperties>
</file>