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04" r:id="rId1"/>
  </p:sldMasterIdLst>
  <p:notesMasterIdLst>
    <p:notesMasterId r:id="rId5"/>
  </p:notesMasterIdLst>
  <p:sldIdLst>
    <p:sldId id="256" r:id="rId2"/>
    <p:sldId id="262" r:id="rId3"/>
    <p:sldId id="259" r:id="rId4"/>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53" d="100"/>
          <a:sy n="53" d="100"/>
        </p:scale>
        <p:origin x="-996" y="-78"/>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stbilgi Yer Tutucusu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tr-TR"/>
          </a:p>
        </p:txBody>
      </p:sp>
      <p:sp>
        <p:nvSpPr>
          <p:cNvPr id="3" name="Veri Yer Tutucusu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40B969F0-F223-41C3-A1FF-2A5E5068529B}" type="datetimeFigureOut">
              <a:rPr lang="tr-TR" smtClean="0"/>
              <a:t>05.04.2012</a:t>
            </a:fld>
            <a:endParaRPr lang="tr-TR"/>
          </a:p>
        </p:txBody>
      </p:sp>
      <p:sp>
        <p:nvSpPr>
          <p:cNvPr id="4" name="Slayt Görüntüsü Yer Tutucusu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tr-TR"/>
          </a:p>
        </p:txBody>
      </p:sp>
      <p:sp>
        <p:nvSpPr>
          <p:cNvPr id="5" name="Not Yer Tutucusu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6" name="Altbilgi Yer Tutucusu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tr-TR"/>
          </a:p>
        </p:txBody>
      </p:sp>
      <p:sp>
        <p:nvSpPr>
          <p:cNvPr id="7" name="Slayt Numarası Yer Tutucusu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00BFF34-39DD-4489-A78C-1A3FE5E53358}" type="slidenum">
              <a:rPr lang="tr-TR" smtClean="0"/>
              <a:t>‹#›</a:t>
            </a:fld>
            <a:endParaRPr lang="tr-TR"/>
          </a:p>
        </p:txBody>
      </p:sp>
    </p:spTree>
    <p:extLst>
      <p:ext uri="{BB962C8B-B14F-4D97-AF65-F5344CB8AC3E}">
        <p14:creationId xmlns:p14="http://schemas.microsoft.com/office/powerpoint/2010/main" val="378434402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dirty="0"/>
          </a:p>
        </p:txBody>
      </p:sp>
      <p:sp>
        <p:nvSpPr>
          <p:cNvPr id="4" name="Slayt Numarası Yer Tutucusu 3"/>
          <p:cNvSpPr>
            <a:spLocks noGrp="1"/>
          </p:cNvSpPr>
          <p:nvPr>
            <p:ph type="sldNum" sz="quarter" idx="10"/>
          </p:nvPr>
        </p:nvSpPr>
        <p:spPr/>
        <p:txBody>
          <a:bodyPr/>
          <a:lstStyle/>
          <a:p>
            <a:fld id="{800BFF34-39DD-4489-A78C-1A3FE5E53358}" type="slidenum">
              <a:rPr lang="tr-TR" smtClean="0"/>
              <a:t>2</a:t>
            </a:fld>
            <a:endParaRPr lang="tr-TR"/>
          </a:p>
        </p:txBody>
      </p:sp>
    </p:spTree>
    <p:extLst>
      <p:ext uri="{BB962C8B-B14F-4D97-AF65-F5344CB8AC3E}">
        <p14:creationId xmlns:p14="http://schemas.microsoft.com/office/powerpoint/2010/main" val="230172581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dirty="0"/>
          </a:p>
        </p:txBody>
      </p:sp>
      <p:sp>
        <p:nvSpPr>
          <p:cNvPr id="4" name="Slayt Numarası Yer Tutucusu 3"/>
          <p:cNvSpPr>
            <a:spLocks noGrp="1"/>
          </p:cNvSpPr>
          <p:nvPr>
            <p:ph type="sldNum" sz="quarter" idx="10"/>
          </p:nvPr>
        </p:nvSpPr>
        <p:spPr/>
        <p:txBody>
          <a:bodyPr/>
          <a:lstStyle/>
          <a:p>
            <a:fld id="{800BFF34-39DD-4489-A78C-1A3FE5E53358}" type="slidenum">
              <a:rPr lang="tr-TR" smtClean="0"/>
              <a:t>3</a:t>
            </a:fld>
            <a:endParaRPr lang="tr-TR"/>
          </a:p>
        </p:txBody>
      </p:sp>
    </p:spTree>
    <p:extLst>
      <p:ext uri="{BB962C8B-B14F-4D97-AF65-F5344CB8AC3E}">
        <p14:creationId xmlns:p14="http://schemas.microsoft.com/office/powerpoint/2010/main" val="160647824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Başlık Slaydı">
    <p:spTree>
      <p:nvGrpSpPr>
        <p:cNvPr id="1" name=""/>
        <p:cNvGrpSpPr/>
        <p:nvPr/>
      </p:nvGrpSpPr>
      <p:grpSpPr>
        <a:xfrm>
          <a:off x="0" y="0"/>
          <a:ext cx="0" cy="0"/>
          <a:chOff x="0" y="0"/>
          <a:chExt cx="0" cy="0"/>
        </a:xfrm>
      </p:grpSpPr>
      <p:grpSp>
        <p:nvGrpSpPr>
          <p:cNvPr id="43" name="Group 42"/>
          <p:cNvGrpSpPr/>
          <p:nvPr/>
        </p:nvGrpSpPr>
        <p:grpSpPr>
          <a:xfrm>
            <a:off x="-382404" y="0"/>
            <a:ext cx="9932332" cy="6858000"/>
            <a:chOff x="-382404" y="0"/>
            <a:chExt cx="9932332" cy="6858000"/>
          </a:xfrm>
        </p:grpSpPr>
        <p:grpSp>
          <p:nvGrpSpPr>
            <p:cNvPr id="44" name="Group 44"/>
            <p:cNvGrpSpPr/>
            <p:nvPr/>
          </p:nvGrpSpPr>
          <p:grpSpPr>
            <a:xfrm>
              <a:off x="0" y="0"/>
              <a:ext cx="9144000" cy="6858000"/>
              <a:chOff x="0" y="0"/>
              <a:chExt cx="9144000" cy="6858000"/>
            </a:xfrm>
          </p:grpSpPr>
          <p:grpSp>
            <p:nvGrpSpPr>
              <p:cNvPr id="70" name="Group 4"/>
              <p:cNvGrpSpPr/>
              <p:nvPr/>
            </p:nvGrpSpPr>
            <p:grpSpPr>
              <a:xfrm>
                <a:off x="0" y="0"/>
                <a:ext cx="2514600" cy="6858000"/>
                <a:chOff x="0" y="0"/>
                <a:chExt cx="2514600" cy="6858000"/>
              </a:xfrm>
            </p:grpSpPr>
            <p:sp>
              <p:nvSpPr>
                <p:cNvPr id="115" name="Rectangle 114"/>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6" name="Rectangle 2"/>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7" name="Rectangle 3"/>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1" name="Group 5"/>
              <p:cNvGrpSpPr/>
              <p:nvPr/>
            </p:nvGrpSpPr>
            <p:grpSpPr>
              <a:xfrm>
                <a:off x="422910" y="0"/>
                <a:ext cx="2514600" cy="6858000"/>
                <a:chOff x="0" y="0"/>
                <a:chExt cx="2514600" cy="6858000"/>
              </a:xfrm>
            </p:grpSpPr>
            <p:sp>
              <p:nvSpPr>
                <p:cNvPr id="85" name="Rectangle 84"/>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6" name="Rectangle 85"/>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4" name="Rectangle 113"/>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3" name="Group 9"/>
              <p:cNvGrpSpPr/>
              <p:nvPr/>
            </p:nvGrpSpPr>
            <p:grpSpPr>
              <a:xfrm rot="10800000">
                <a:off x="6629400" y="0"/>
                <a:ext cx="2514600" cy="6858000"/>
                <a:chOff x="0" y="0"/>
                <a:chExt cx="2514600" cy="6858000"/>
              </a:xfrm>
            </p:grpSpPr>
            <p:sp>
              <p:nvSpPr>
                <p:cNvPr id="78" name="Rectangle 77"/>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9" name="Rectangle 78"/>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1" name="Rectangle 80"/>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75" name="Rectangle 74"/>
              <p:cNvSpPr/>
              <p:nvPr/>
            </p:nvSpPr>
            <p:spPr>
              <a:xfrm>
                <a:off x="3810000" y="0"/>
                <a:ext cx="28194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6" name="Rectangle 75"/>
              <p:cNvSpPr/>
              <p:nvPr/>
            </p:nvSpPr>
            <p:spPr>
              <a:xfrm>
                <a:off x="289560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7" name="Rectangle 76"/>
              <p:cNvSpPr/>
              <p:nvPr/>
            </p:nvSpPr>
            <p:spPr>
              <a:xfrm>
                <a:off x="31242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5" name="Freeform 44"/>
            <p:cNvSpPr/>
            <p:nvPr/>
          </p:nvSpPr>
          <p:spPr>
            <a:xfrm>
              <a:off x="-11875" y="5035138"/>
              <a:ext cx="9144000" cy="1175655"/>
            </a:xfrm>
            <a:custGeom>
              <a:avLst/>
              <a:gdLst>
                <a:gd name="connsiteX0" fmla="*/ 0 w 9144000"/>
                <a:gd name="connsiteY0" fmla="*/ 1116280 h 1175656"/>
                <a:gd name="connsiteX1" fmla="*/ 1674420 w 9144000"/>
                <a:gd name="connsiteY1" fmla="*/ 1163781 h 1175656"/>
                <a:gd name="connsiteX2" fmla="*/ 4120737 w 9144000"/>
                <a:gd name="connsiteY2" fmla="*/ 1045028 h 1175656"/>
                <a:gd name="connsiteX3" fmla="*/ 7172696 w 9144000"/>
                <a:gd name="connsiteY3" fmla="*/ 605641 h 1175656"/>
                <a:gd name="connsiteX4" fmla="*/ 9144000 w 9144000"/>
                <a:gd name="connsiteY4" fmla="*/ 0 h 1175656"/>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116279 h 1175655"/>
                <a:gd name="connsiteX1" fmla="*/ 1674420 w 9144000"/>
                <a:gd name="connsiteY1" fmla="*/ 1163780 h 1175655"/>
                <a:gd name="connsiteX2" fmla="*/ 4120737 w 9144000"/>
                <a:gd name="connsiteY2" fmla="*/ 1045027 h 1175655"/>
                <a:gd name="connsiteX3" fmla="*/ 7172696 w 9144000"/>
                <a:gd name="connsiteY3" fmla="*/ 605640 h 1175655"/>
                <a:gd name="connsiteX4" fmla="*/ 9144000 w 9144000"/>
                <a:gd name="connsiteY4" fmla="*/ 0 h 11756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1175655">
                  <a:moveTo>
                    <a:pt x="0" y="1116279"/>
                  </a:moveTo>
                  <a:cubicBezTo>
                    <a:pt x="493815" y="1145967"/>
                    <a:pt x="987631" y="1175655"/>
                    <a:pt x="1674420" y="1163780"/>
                  </a:cubicBezTo>
                  <a:cubicBezTo>
                    <a:pt x="2361209" y="1151905"/>
                    <a:pt x="3204358" y="1138050"/>
                    <a:pt x="4120737" y="1045027"/>
                  </a:cubicBezTo>
                  <a:cubicBezTo>
                    <a:pt x="5037116" y="952004"/>
                    <a:pt x="6335486" y="779811"/>
                    <a:pt x="7172696" y="605640"/>
                  </a:cubicBezTo>
                  <a:cubicBezTo>
                    <a:pt x="8009907" y="431469"/>
                    <a:pt x="8866910" y="154379"/>
                    <a:pt x="9144000" y="0"/>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8" name="Freeform 47"/>
            <p:cNvSpPr/>
            <p:nvPr/>
          </p:nvSpPr>
          <p:spPr>
            <a:xfrm>
              <a:off x="-11875" y="3467595"/>
              <a:ext cx="9144000" cy="890650"/>
            </a:xfrm>
            <a:custGeom>
              <a:avLst/>
              <a:gdLst>
                <a:gd name="connsiteX0" fmla="*/ 0 w 9144000"/>
                <a:gd name="connsiteY0" fmla="*/ 890650 h 890650"/>
                <a:gd name="connsiteX1" fmla="*/ 1045028 w 9144000"/>
                <a:gd name="connsiteY1" fmla="*/ 475013 h 890650"/>
                <a:gd name="connsiteX2" fmla="*/ 3111335 w 9144000"/>
                <a:gd name="connsiteY2" fmla="*/ 71252 h 890650"/>
                <a:gd name="connsiteX3" fmla="*/ 5913911 w 9144000"/>
                <a:gd name="connsiteY3" fmla="*/ 71252 h 890650"/>
                <a:gd name="connsiteX4" fmla="*/ 9144000 w 9144000"/>
                <a:gd name="connsiteY4" fmla="*/ 498764 h 890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890650">
                  <a:moveTo>
                    <a:pt x="0" y="890650"/>
                  </a:moveTo>
                  <a:cubicBezTo>
                    <a:pt x="263236" y="751114"/>
                    <a:pt x="526472" y="611579"/>
                    <a:pt x="1045028" y="475013"/>
                  </a:cubicBezTo>
                  <a:cubicBezTo>
                    <a:pt x="1563584" y="338447"/>
                    <a:pt x="2299855" y="138545"/>
                    <a:pt x="3111335" y="71252"/>
                  </a:cubicBezTo>
                  <a:cubicBezTo>
                    <a:pt x="3922815" y="3959"/>
                    <a:pt x="4908467" y="0"/>
                    <a:pt x="5913911" y="71252"/>
                  </a:cubicBezTo>
                  <a:cubicBezTo>
                    <a:pt x="6919355" y="142504"/>
                    <a:pt x="8595756" y="427512"/>
                    <a:pt x="9144000" y="498764"/>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9" name="Freeform 48"/>
            <p:cNvSpPr/>
            <p:nvPr/>
          </p:nvSpPr>
          <p:spPr>
            <a:xfrm>
              <a:off x="-23751" y="5640779"/>
              <a:ext cx="3004457" cy="1211283"/>
            </a:xfrm>
            <a:custGeom>
              <a:avLst/>
              <a:gdLst>
                <a:gd name="connsiteX0" fmla="*/ 0 w 3004457"/>
                <a:gd name="connsiteY0" fmla="*/ 0 h 1211283"/>
                <a:gd name="connsiteX1" fmla="*/ 3004457 w 3004457"/>
                <a:gd name="connsiteY1" fmla="*/ 1211283 h 1211283"/>
              </a:gdLst>
              <a:ahLst/>
              <a:cxnLst>
                <a:cxn ang="0">
                  <a:pos x="connsiteX0" y="connsiteY0"/>
                </a:cxn>
                <a:cxn ang="0">
                  <a:pos x="connsiteX1" y="connsiteY1"/>
                </a:cxn>
              </a:cxnLst>
              <a:rect l="l" t="t" r="r" b="b"/>
              <a:pathLst>
                <a:path w="3004457" h="1211283">
                  <a:moveTo>
                    <a:pt x="0" y="0"/>
                  </a:moveTo>
                  <a:cubicBezTo>
                    <a:pt x="1103415" y="501732"/>
                    <a:pt x="2206831" y="1003465"/>
                    <a:pt x="3004457" y="1211283"/>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1" name="Freeform 50"/>
            <p:cNvSpPr/>
            <p:nvPr/>
          </p:nvSpPr>
          <p:spPr>
            <a:xfrm>
              <a:off x="-11875" y="5284519"/>
              <a:ext cx="9144000" cy="1478478"/>
            </a:xfrm>
            <a:custGeom>
              <a:avLst/>
              <a:gdLst>
                <a:gd name="connsiteX0" fmla="*/ 0 w 9144000"/>
                <a:gd name="connsiteY0" fmla="*/ 0 h 1478478"/>
                <a:gd name="connsiteX1" fmla="*/ 1104405 w 9144000"/>
                <a:gd name="connsiteY1" fmla="*/ 344385 h 1478478"/>
                <a:gd name="connsiteX2" fmla="*/ 3194462 w 9144000"/>
                <a:gd name="connsiteY2" fmla="*/ 866899 h 1478478"/>
                <a:gd name="connsiteX3" fmla="*/ 5676405 w 9144000"/>
                <a:gd name="connsiteY3" fmla="*/ 1282536 h 1478478"/>
                <a:gd name="connsiteX4" fmla="*/ 7730836 w 9144000"/>
                <a:gd name="connsiteY4" fmla="*/ 1448790 h 1478478"/>
                <a:gd name="connsiteX5" fmla="*/ 8573984 w 9144000"/>
                <a:gd name="connsiteY5" fmla="*/ 1460665 h 1478478"/>
                <a:gd name="connsiteX6" fmla="*/ 9144000 w 9144000"/>
                <a:gd name="connsiteY6" fmla="*/ 1425039 h 1478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1478478">
                  <a:moveTo>
                    <a:pt x="0" y="0"/>
                  </a:moveTo>
                  <a:cubicBezTo>
                    <a:pt x="285997" y="99951"/>
                    <a:pt x="571995" y="199902"/>
                    <a:pt x="1104405" y="344385"/>
                  </a:cubicBezTo>
                  <a:cubicBezTo>
                    <a:pt x="1636815" y="488868"/>
                    <a:pt x="2432462" y="710541"/>
                    <a:pt x="3194462" y="866899"/>
                  </a:cubicBezTo>
                  <a:cubicBezTo>
                    <a:pt x="3956462" y="1023258"/>
                    <a:pt x="4920343" y="1185554"/>
                    <a:pt x="5676405" y="1282536"/>
                  </a:cubicBezTo>
                  <a:cubicBezTo>
                    <a:pt x="6432467" y="1379518"/>
                    <a:pt x="7247906" y="1419102"/>
                    <a:pt x="7730836" y="1448790"/>
                  </a:cubicBezTo>
                  <a:cubicBezTo>
                    <a:pt x="8213766" y="1478478"/>
                    <a:pt x="8338457" y="1464623"/>
                    <a:pt x="8573984" y="1460665"/>
                  </a:cubicBezTo>
                  <a:cubicBezTo>
                    <a:pt x="8809511" y="1456707"/>
                    <a:pt x="8976755" y="1440873"/>
                    <a:pt x="9144000" y="1425039"/>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2" name="Freeform 51"/>
            <p:cNvSpPr/>
            <p:nvPr/>
          </p:nvSpPr>
          <p:spPr>
            <a:xfrm>
              <a:off x="2137558" y="5132120"/>
              <a:ext cx="6982691" cy="1719942"/>
            </a:xfrm>
            <a:custGeom>
              <a:avLst/>
              <a:gdLst>
                <a:gd name="connsiteX0" fmla="*/ 0 w 6982691"/>
                <a:gd name="connsiteY0" fmla="*/ 1719942 h 1719942"/>
                <a:gd name="connsiteX1" fmla="*/ 546265 w 6982691"/>
                <a:gd name="connsiteY1" fmla="*/ 1185553 h 1719942"/>
                <a:gd name="connsiteX2" fmla="*/ 1330037 w 6982691"/>
                <a:gd name="connsiteY2" fmla="*/ 710540 h 1719942"/>
                <a:gd name="connsiteX3" fmla="*/ 2078182 w 6982691"/>
                <a:gd name="connsiteY3" fmla="*/ 437407 h 1719942"/>
                <a:gd name="connsiteX4" fmla="*/ 3348842 w 6982691"/>
                <a:gd name="connsiteY4" fmla="*/ 152399 h 1719942"/>
                <a:gd name="connsiteX5" fmla="*/ 4001985 w 6982691"/>
                <a:gd name="connsiteY5" fmla="*/ 69272 h 1719942"/>
                <a:gd name="connsiteX6" fmla="*/ 5047013 w 6982691"/>
                <a:gd name="connsiteY6" fmla="*/ 9896 h 1719942"/>
                <a:gd name="connsiteX7" fmla="*/ 5890161 w 6982691"/>
                <a:gd name="connsiteY7" fmla="*/ 9896 h 1719942"/>
                <a:gd name="connsiteX8" fmla="*/ 6495803 w 6982691"/>
                <a:gd name="connsiteY8" fmla="*/ 9896 h 1719942"/>
                <a:gd name="connsiteX9" fmla="*/ 6899564 w 6982691"/>
                <a:gd name="connsiteY9" fmla="*/ 33646 h 1719942"/>
                <a:gd name="connsiteX10" fmla="*/ 6982691 w 6982691"/>
                <a:gd name="connsiteY10" fmla="*/ 45522 h 1719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982691" h="1719942">
                  <a:moveTo>
                    <a:pt x="0" y="1719942"/>
                  </a:moveTo>
                  <a:cubicBezTo>
                    <a:pt x="162296" y="1536864"/>
                    <a:pt x="324592" y="1353787"/>
                    <a:pt x="546265" y="1185553"/>
                  </a:cubicBezTo>
                  <a:cubicBezTo>
                    <a:pt x="767938" y="1017319"/>
                    <a:pt x="1074718" y="835231"/>
                    <a:pt x="1330037" y="710540"/>
                  </a:cubicBezTo>
                  <a:cubicBezTo>
                    <a:pt x="1585356" y="585849"/>
                    <a:pt x="1741715" y="530430"/>
                    <a:pt x="2078182" y="437407"/>
                  </a:cubicBezTo>
                  <a:cubicBezTo>
                    <a:pt x="2414649" y="344384"/>
                    <a:pt x="3028208" y="213755"/>
                    <a:pt x="3348842" y="152399"/>
                  </a:cubicBezTo>
                  <a:cubicBezTo>
                    <a:pt x="3669476" y="91043"/>
                    <a:pt x="3718957" y="93022"/>
                    <a:pt x="4001985" y="69272"/>
                  </a:cubicBezTo>
                  <a:cubicBezTo>
                    <a:pt x="4285013" y="45522"/>
                    <a:pt x="4732317" y="19792"/>
                    <a:pt x="5047013" y="9896"/>
                  </a:cubicBezTo>
                  <a:cubicBezTo>
                    <a:pt x="5361709" y="0"/>
                    <a:pt x="5890161" y="9896"/>
                    <a:pt x="5890161" y="9896"/>
                  </a:cubicBezTo>
                  <a:lnTo>
                    <a:pt x="6495803" y="9896"/>
                  </a:lnTo>
                  <a:cubicBezTo>
                    <a:pt x="6664037" y="13854"/>
                    <a:pt x="6818416" y="27708"/>
                    <a:pt x="6899564" y="33646"/>
                  </a:cubicBezTo>
                  <a:cubicBezTo>
                    <a:pt x="6980712" y="39584"/>
                    <a:pt x="6953003" y="37605"/>
                    <a:pt x="6982691" y="45522"/>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3" name="Hexagon 52"/>
            <p:cNvSpPr/>
            <p:nvPr/>
          </p:nvSpPr>
          <p:spPr>
            <a:xfrm rot="1800000">
              <a:off x="2996165" y="2859252"/>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Hexagon 53"/>
            <p:cNvSpPr/>
            <p:nvPr/>
          </p:nvSpPr>
          <p:spPr>
            <a:xfrm rot="1800000">
              <a:off x="3720065" y="4126078"/>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Hexagon 54"/>
            <p:cNvSpPr/>
            <p:nvPr/>
          </p:nvSpPr>
          <p:spPr>
            <a:xfrm rot="1800000">
              <a:off x="3729591" y="1592427"/>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Hexagon 55"/>
            <p:cNvSpPr/>
            <p:nvPr/>
          </p:nvSpPr>
          <p:spPr>
            <a:xfrm rot="1800000">
              <a:off x="2977115" y="325603"/>
              <a:ext cx="1601400" cy="1388236"/>
            </a:xfrm>
            <a:prstGeom prst="hexagon">
              <a:avLst>
                <a:gd name="adj" fmla="val 28544"/>
                <a:gd name="vf" fmla="val 115470"/>
              </a:avLst>
            </a:prstGeom>
            <a:solidFill>
              <a:schemeClr val="bg1">
                <a:alpha val="4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Hexagon 56"/>
            <p:cNvSpPr/>
            <p:nvPr/>
          </p:nvSpPr>
          <p:spPr>
            <a:xfrm rot="1800000">
              <a:off x="4463014" y="5383378"/>
              <a:ext cx="1601400" cy="1388236"/>
            </a:xfrm>
            <a:prstGeom prst="hexagon">
              <a:avLst>
                <a:gd name="adj" fmla="val 28544"/>
                <a:gd name="vf" fmla="val 115470"/>
              </a:avLst>
            </a:prstGeom>
            <a:solidFill>
              <a:schemeClr val="bg1">
                <a:alpha val="6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Freeform 57"/>
            <p:cNvSpPr/>
            <p:nvPr/>
          </p:nvSpPr>
          <p:spPr>
            <a:xfrm rot="1800000">
              <a:off x="-382404" y="4201528"/>
              <a:ext cx="1261499"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56357 w 1261499"/>
                <a:gd name="connsiteY5" fmla="*/ 1388236 h 1388236"/>
                <a:gd name="connsiteX6" fmla="*/ 0 w 1261499"/>
                <a:gd name="connsiteY6" fmla="*/ 10509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744578 w 1261499"/>
                <a:gd name="connsiteY5" fmla="*/ 1387893 h 1388236"/>
                <a:gd name="connsiteX6" fmla="*/ 0 w 1261499"/>
                <a:gd name="connsiteY6" fmla="*/ 10509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61499" h="1388236">
                  <a:moveTo>
                    <a:pt x="0" y="105098"/>
                  </a:moveTo>
                  <a:lnTo>
                    <a:pt x="56357" y="0"/>
                  </a:lnTo>
                  <a:lnTo>
                    <a:pt x="865241" y="0"/>
                  </a:lnTo>
                  <a:lnTo>
                    <a:pt x="1261499" y="694118"/>
                  </a:lnTo>
                  <a:lnTo>
                    <a:pt x="865241" y="1388236"/>
                  </a:lnTo>
                  <a:lnTo>
                    <a:pt x="744578" y="1387893"/>
                  </a:lnTo>
                  <a:lnTo>
                    <a:pt x="0" y="105098"/>
                  </a:lnTo>
                  <a:close/>
                </a:path>
              </a:pathLst>
            </a:cu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Hexagon 58"/>
            <p:cNvSpPr/>
            <p:nvPr/>
          </p:nvSpPr>
          <p:spPr>
            <a:xfrm rot="1800000">
              <a:off x="24365" y="540242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Hexagon 59"/>
            <p:cNvSpPr/>
            <p:nvPr/>
          </p:nvSpPr>
          <p:spPr>
            <a:xfrm rot="1800000">
              <a:off x="52941" y="284972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 name="Hexagon 60"/>
            <p:cNvSpPr/>
            <p:nvPr/>
          </p:nvSpPr>
          <p:spPr>
            <a:xfrm rot="1800000">
              <a:off x="776840" y="4126077"/>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Hexagon 61"/>
            <p:cNvSpPr/>
            <p:nvPr/>
          </p:nvSpPr>
          <p:spPr>
            <a:xfrm rot="1800000">
              <a:off x="1510265" y="54119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Hexagon 62"/>
            <p:cNvSpPr/>
            <p:nvPr/>
          </p:nvSpPr>
          <p:spPr>
            <a:xfrm rot="1800000">
              <a:off x="1529316" y="2859252"/>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Hexagon 63"/>
            <p:cNvSpPr/>
            <p:nvPr/>
          </p:nvSpPr>
          <p:spPr>
            <a:xfrm rot="1800000">
              <a:off x="795890" y="15638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 name="Hexagon 64"/>
            <p:cNvSpPr/>
            <p:nvPr/>
          </p:nvSpPr>
          <p:spPr>
            <a:xfrm rot="1800000">
              <a:off x="6806166" y="4145128"/>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6" name="Hexagon 65"/>
            <p:cNvSpPr/>
            <p:nvPr/>
          </p:nvSpPr>
          <p:spPr>
            <a:xfrm rot="1800000">
              <a:off x="7549116" y="542147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7" name="Hexagon 66"/>
            <p:cNvSpPr/>
            <p:nvPr/>
          </p:nvSpPr>
          <p:spPr>
            <a:xfrm rot="1800000">
              <a:off x="7549117" y="286877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8" name="Freeform 67"/>
            <p:cNvSpPr/>
            <p:nvPr/>
          </p:nvSpPr>
          <p:spPr>
            <a:xfrm rot="1800000">
              <a:off x="8306521" y="4055629"/>
              <a:ext cx="1243407"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118 h 1388236"/>
                <a:gd name="connsiteX1" fmla="*/ 396258 w 1601400"/>
                <a:gd name="connsiteY1" fmla="*/ 0 h 1388236"/>
                <a:gd name="connsiteX2" fmla="*/ 474029 w 1601400"/>
                <a:gd name="connsiteY2" fmla="*/ 4016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43407"/>
                <a:gd name="connsiteY0" fmla="*/ 694118 h 1388236"/>
                <a:gd name="connsiteX1" fmla="*/ 396258 w 1243407"/>
                <a:gd name="connsiteY1" fmla="*/ 0 h 1388236"/>
                <a:gd name="connsiteX2" fmla="*/ 474029 w 1243407"/>
                <a:gd name="connsiteY2" fmla="*/ 4016 h 1388236"/>
                <a:gd name="connsiteX3" fmla="*/ 1243407 w 1243407"/>
                <a:gd name="connsiteY3" fmla="*/ 1325983 h 1388236"/>
                <a:gd name="connsiteX4" fmla="*/ 1205142 w 1243407"/>
                <a:gd name="connsiteY4" fmla="*/ 1388236 h 1388236"/>
                <a:gd name="connsiteX5" fmla="*/ 396258 w 1243407"/>
                <a:gd name="connsiteY5" fmla="*/ 1388236 h 1388236"/>
                <a:gd name="connsiteX6" fmla="*/ 0 w 1243407"/>
                <a:gd name="connsiteY6" fmla="*/ 69411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3407" h="1388236">
                  <a:moveTo>
                    <a:pt x="0" y="694118"/>
                  </a:moveTo>
                  <a:lnTo>
                    <a:pt x="396258" y="0"/>
                  </a:lnTo>
                  <a:lnTo>
                    <a:pt x="474029" y="4016"/>
                  </a:lnTo>
                  <a:lnTo>
                    <a:pt x="1243407" y="1325983"/>
                  </a:lnTo>
                  <a:lnTo>
                    <a:pt x="1205142" y="1388236"/>
                  </a:lnTo>
                  <a:lnTo>
                    <a:pt x="396258" y="1388236"/>
                  </a:lnTo>
                  <a:lnTo>
                    <a:pt x="0" y="694118"/>
                  </a:lnTo>
                  <a:close/>
                </a:path>
              </a:pathLst>
            </a:custGeom>
            <a:solidFill>
              <a:schemeClr val="bg1">
                <a:alpha val="4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9" name="Freeform 68"/>
            <p:cNvSpPr/>
            <p:nvPr/>
          </p:nvSpPr>
          <p:spPr>
            <a:xfrm rot="1800000">
              <a:off x="8306771" y="1511524"/>
              <a:ext cx="1241871" cy="1388822"/>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704 h 1388822"/>
                <a:gd name="connsiteX1" fmla="*/ 396258 w 1601400"/>
                <a:gd name="connsiteY1" fmla="*/ 586 h 1388822"/>
                <a:gd name="connsiteX2" fmla="*/ 482002 w 1601400"/>
                <a:gd name="connsiteY2" fmla="*/ 0 h 1388822"/>
                <a:gd name="connsiteX3" fmla="*/ 1601400 w 1601400"/>
                <a:gd name="connsiteY3" fmla="*/ 694704 h 1388822"/>
                <a:gd name="connsiteX4" fmla="*/ 1205142 w 1601400"/>
                <a:gd name="connsiteY4" fmla="*/ 1388822 h 1388822"/>
                <a:gd name="connsiteX5" fmla="*/ 396258 w 1601400"/>
                <a:gd name="connsiteY5" fmla="*/ 1388822 h 1388822"/>
                <a:gd name="connsiteX6" fmla="*/ 0 w 1601400"/>
                <a:gd name="connsiteY6" fmla="*/ 694704 h 1388822"/>
                <a:gd name="connsiteX0" fmla="*/ 0 w 1241871"/>
                <a:gd name="connsiteY0" fmla="*/ 694704 h 1388822"/>
                <a:gd name="connsiteX1" fmla="*/ 396258 w 1241871"/>
                <a:gd name="connsiteY1" fmla="*/ 586 h 1388822"/>
                <a:gd name="connsiteX2" fmla="*/ 482002 w 1241871"/>
                <a:gd name="connsiteY2" fmla="*/ 0 h 1388822"/>
                <a:gd name="connsiteX3" fmla="*/ 1241871 w 1241871"/>
                <a:gd name="connsiteY3" fmla="*/ 1323912 h 1388822"/>
                <a:gd name="connsiteX4" fmla="*/ 1205142 w 1241871"/>
                <a:gd name="connsiteY4" fmla="*/ 1388822 h 1388822"/>
                <a:gd name="connsiteX5" fmla="*/ 396258 w 1241871"/>
                <a:gd name="connsiteY5" fmla="*/ 1388822 h 1388822"/>
                <a:gd name="connsiteX6" fmla="*/ 0 w 1241871"/>
                <a:gd name="connsiteY6" fmla="*/ 694704 h 1388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1871" h="1388822">
                  <a:moveTo>
                    <a:pt x="0" y="694704"/>
                  </a:moveTo>
                  <a:lnTo>
                    <a:pt x="396258" y="586"/>
                  </a:lnTo>
                  <a:lnTo>
                    <a:pt x="482002" y="0"/>
                  </a:lnTo>
                  <a:lnTo>
                    <a:pt x="1241871" y="1323912"/>
                  </a:lnTo>
                  <a:lnTo>
                    <a:pt x="1205142" y="1388822"/>
                  </a:lnTo>
                  <a:lnTo>
                    <a:pt x="396258" y="1388822"/>
                  </a:lnTo>
                  <a:lnTo>
                    <a:pt x="0" y="694704"/>
                  </a:lnTo>
                  <a:close/>
                </a:path>
              </a:pathLst>
            </a:cu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6" name="Rectangle 45"/>
          <p:cNvSpPr/>
          <p:nvPr/>
        </p:nvSpPr>
        <p:spPr>
          <a:xfrm>
            <a:off x="4561242" y="-21511"/>
            <a:ext cx="3679116" cy="6271840"/>
          </a:xfrm>
          <a:prstGeom prst="rect">
            <a:avLst/>
          </a:prstGeom>
          <a:solidFill>
            <a:srgbClr val="F5F5F5"/>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Rectangle 46"/>
          <p:cNvSpPr/>
          <p:nvPr/>
        </p:nvSpPr>
        <p:spPr>
          <a:xfrm>
            <a:off x="4649096" y="-21511"/>
            <a:ext cx="3505200" cy="231288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p:nvPr>
        </p:nvSpPr>
        <p:spPr>
          <a:xfrm>
            <a:off x="4733365" y="2708476"/>
            <a:ext cx="3313355" cy="1702160"/>
          </a:xfrm>
        </p:spPr>
        <p:txBody>
          <a:bodyPr>
            <a:normAutofit/>
          </a:bodyPr>
          <a:lstStyle>
            <a:lvl1pPr>
              <a:defRPr sz="3600"/>
            </a:lvl1pPr>
          </a:lstStyle>
          <a:p>
            <a:r>
              <a:rPr lang="tr-TR" smtClean="0"/>
              <a:t>Asıl başlık stili için tıklatın</a:t>
            </a:r>
            <a:endParaRPr lang="en-US" dirty="0"/>
          </a:p>
        </p:txBody>
      </p:sp>
      <p:sp>
        <p:nvSpPr>
          <p:cNvPr id="3" name="Subtitle 2"/>
          <p:cNvSpPr>
            <a:spLocks noGrp="1"/>
          </p:cNvSpPr>
          <p:nvPr>
            <p:ph type="subTitle" idx="1"/>
          </p:nvPr>
        </p:nvSpPr>
        <p:spPr>
          <a:xfrm>
            <a:off x="4733365" y="4421080"/>
            <a:ext cx="3309803" cy="1260629"/>
          </a:xfrm>
        </p:spPr>
        <p:txBody>
          <a:bodyPr>
            <a:normAutofit/>
          </a:bodyPr>
          <a:lstStyle>
            <a:lvl1pPr marL="0" indent="0" algn="l">
              <a:buNone/>
              <a:defRPr sz="1800">
                <a:solidFill>
                  <a:srgbClr val="42424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en-US" dirty="0"/>
          </a:p>
        </p:txBody>
      </p:sp>
      <p:sp>
        <p:nvSpPr>
          <p:cNvPr id="4" name="Date Placeholder 3"/>
          <p:cNvSpPr>
            <a:spLocks noGrp="1"/>
          </p:cNvSpPr>
          <p:nvPr>
            <p:ph type="dt" sz="half" idx="10"/>
          </p:nvPr>
        </p:nvSpPr>
        <p:spPr>
          <a:xfrm>
            <a:off x="4738744" y="1516828"/>
            <a:ext cx="2133600" cy="750981"/>
          </a:xfrm>
        </p:spPr>
        <p:txBody>
          <a:bodyPr anchor="b"/>
          <a:lstStyle>
            <a:lvl1pPr algn="l">
              <a:defRPr sz="2400"/>
            </a:lvl1pPr>
          </a:lstStyle>
          <a:p>
            <a:fld id="{A23720DD-5B6D-40BF-8493-A6B52D484E6B}" type="datetimeFigureOut">
              <a:rPr lang="tr-TR" smtClean="0"/>
              <a:t>05.04.2012</a:t>
            </a:fld>
            <a:endParaRPr lang="tr-TR"/>
          </a:p>
        </p:txBody>
      </p:sp>
      <p:sp>
        <p:nvSpPr>
          <p:cNvPr id="50" name="Rectangle 49"/>
          <p:cNvSpPr/>
          <p:nvPr/>
        </p:nvSpPr>
        <p:spPr>
          <a:xfrm>
            <a:off x="4650889" y="6088284"/>
            <a:ext cx="3505200" cy="817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Footer Placeholder 4"/>
          <p:cNvSpPr>
            <a:spLocks noGrp="1"/>
          </p:cNvSpPr>
          <p:nvPr>
            <p:ph type="ftr" sz="quarter" idx="11"/>
          </p:nvPr>
        </p:nvSpPr>
        <p:spPr>
          <a:xfrm>
            <a:off x="5303520" y="5719966"/>
            <a:ext cx="2831592" cy="365125"/>
          </a:xfrm>
        </p:spPr>
        <p:txBody>
          <a:bodyPr>
            <a:normAutofit/>
          </a:bodyPr>
          <a:lstStyle>
            <a:lvl1pPr>
              <a:defRPr>
                <a:solidFill>
                  <a:schemeClr val="accent1"/>
                </a:solidFill>
              </a:defRPr>
            </a:lvl1pPr>
          </a:lstStyle>
          <a:p>
            <a:endParaRPr lang="tr-TR"/>
          </a:p>
        </p:txBody>
      </p:sp>
      <p:sp>
        <p:nvSpPr>
          <p:cNvPr id="6" name="Slide Number Placeholder 5"/>
          <p:cNvSpPr>
            <a:spLocks noGrp="1"/>
          </p:cNvSpPr>
          <p:nvPr>
            <p:ph type="sldNum" sz="quarter" idx="12"/>
          </p:nvPr>
        </p:nvSpPr>
        <p:spPr>
          <a:xfrm>
            <a:off x="4649096" y="5719966"/>
            <a:ext cx="643666" cy="365125"/>
          </a:xfrm>
        </p:spPr>
        <p:txBody>
          <a:bodyPr/>
          <a:lstStyle>
            <a:lvl1pPr>
              <a:defRPr>
                <a:solidFill>
                  <a:schemeClr val="accent1"/>
                </a:solidFill>
              </a:defRPr>
            </a:lvl1pPr>
          </a:lstStyle>
          <a:p>
            <a:fld id="{F302176B-0E47-46AC-8F43-DAB4B8A37D06}" type="slidenum">
              <a:rPr lang="tr-TR" smtClean="0"/>
              <a:t>‹#›</a:t>
            </a:fld>
            <a:endParaRPr lang="tr-TR"/>
          </a:p>
        </p:txBody>
      </p:sp>
      <p:sp>
        <p:nvSpPr>
          <p:cNvPr id="89" name="Rectangle 88"/>
          <p:cNvSpPr/>
          <p:nvPr/>
        </p:nvSpPr>
        <p:spPr>
          <a:xfrm>
            <a:off x="4650889" y="6088284"/>
            <a:ext cx="3505200" cy="817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a:p>
        </p:txBody>
      </p:sp>
      <p:sp>
        <p:nvSpPr>
          <p:cNvPr id="3" name="Vertical Text Placeholder 2"/>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4" name="Date Placeholder 3"/>
          <p:cNvSpPr>
            <a:spLocks noGrp="1"/>
          </p:cNvSpPr>
          <p:nvPr>
            <p:ph type="dt" sz="half" idx="10"/>
          </p:nvPr>
        </p:nvSpPr>
        <p:spPr/>
        <p:txBody>
          <a:bodyPr/>
          <a:lstStyle/>
          <a:p>
            <a:fld id="{A23720DD-5B6D-40BF-8493-A6B52D484E6B}" type="datetimeFigureOut">
              <a:rPr lang="tr-TR" smtClean="0"/>
              <a:t>05.04.2012</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1030147"/>
            <a:ext cx="1484453" cy="4780344"/>
          </a:xfrm>
        </p:spPr>
        <p:txBody>
          <a:bodyPr vert="eaVert" anchor="ctr"/>
          <a:lstStyle/>
          <a:p>
            <a:r>
              <a:rPr lang="tr-TR" smtClean="0"/>
              <a:t>Asıl başlık stili için tıklatın</a:t>
            </a:r>
            <a:endParaRPr lang="en-US"/>
          </a:p>
        </p:txBody>
      </p:sp>
      <p:sp>
        <p:nvSpPr>
          <p:cNvPr id="3" name="Vertical Text Placeholder 2"/>
          <p:cNvSpPr>
            <a:spLocks noGrp="1"/>
          </p:cNvSpPr>
          <p:nvPr>
            <p:ph type="body" orient="vert" idx="1"/>
          </p:nvPr>
        </p:nvSpPr>
        <p:spPr>
          <a:xfrm>
            <a:off x="1053296" y="1030147"/>
            <a:ext cx="5423704" cy="4780344"/>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4" name="Date Placeholder 3"/>
          <p:cNvSpPr>
            <a:spLocks noGrp="1"/>
          </p:cNvSpPr>
          <p:nvPr>
            <p:ph type="dt" sz="half" idx="10"/>
          </p:nvPr>
        </p:nvSpPr>
        <p:spPr/>
        <p:txBody>
          <a:bodyPr/>
          <a:lstStyle/>
          <a:p>
            <a:fld id="{A23720DD-5B6D-40BF-8493-A6B52D484E6B}" type="datetimeFigureOut">
              <a:rPr lang="tr-TR" smtClean="0"/>
              <a:t>05.04.2012</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a:p>
        </p:txBody>
      </p:sp>
      <p:sp>
        <p:nvSpPr>
          <p:cNvPr id="3" name="Content Placeholder 2"/>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10"/>
          </p:nvPr>
        </p:nvSpPr>
        <p:spPr/>
        <p:txBody>
          <a:bodyPr/>
          <a:lstStyle/>
          <a:p>
            <a:fld id="{A23720DD-5B6D-40BF-8493-A6B52D484E6B}" type="datetimeFigureOut">
              <a:rPr lang="tr-TR" smtClean="0"/>
              <a:t>05.04.2012</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Title 1"/>
          <p:cNvSpPr>
            <a:spLocks noGrp="1"/>
          </p:cNvSpPr>
          <p:nvPr>
            <p:ph type="title"/>
          </p:nvPr>
        </p:nvSpPr>
        <p:spPr>
          <a:xfrm>
            <a:off x="1258645" y="2900829"/>
            <a:ext cx="6637468" cy="1362075"/>
          </a:xfrm>
        </p:spPr>
        <p:txBody>
          <a:bodyPr anchor="b"/>
          <a:lstStyle>
            <a:lvl1pPr algn="l">
              <a:defRPr sz="4000" b="0" cap="none" baseline="0"/>
            </a:lvl1pPr>
          </a:lstStyle>
          <a:p>
            <a:r>
              <a:rPr lang="tr-TR" smtClean="0"/>
              <a:t>Asıl başlık stili için tıklatın</a:t>
            </a:r>
            <a:endParaRPr lang="en-US" dirty="0"/>
          </a:p>
        </p:txBody>
      </p:sp>
      <p:sp>
        <p:nvSpPr>
          <p:cNvPr id="3" name="Text Placeholder 2"/>
          <p:cNvSpPr>
            <a:spLocks noGrp="1"/>
          </p:cNvSpPr>
          <p:nvPr>
            <p:ph type="body" idx="1"/>
          </p:nvPr>
        </p:nvSpPr>
        <p:spPr>
          <a:xfrm>
            <a:off x="1258645" y="4267200"/>
            <a:ext cx="6637467" cy="1520413"/>
          </a:xfrm>
        </p:spPr>
        <p:txBody>
          <a:bodyPr anchor="t"/>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Date Placeholder 3"/>
          <p:cNvSpPr>
            <a:spLocks noGrp="1"/>
          </p:cNvSpPr>
          <p:nvPr>
            <p:ph type="dt" sz="half" idx="10"/>
          </p:nvPr>
        </p:nvSpPr>
        <p:spPr/>
        <p:txBody>
          <a:bodyPr/>
          <a:lstStyle/>
          <a:p>
            <a:fld id="{A23720DD-5B6D-40BF-8493-A6B52D484E6B}" type="datetimeFigureOut">
              <a:rPr lang="tr-TR" smtClean="0"/>
              <a:t>05.04.2012</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a:p>
        </p:txBody>
      </p:sp>
      <p:sp>
        <p:nvSpPr>
          <p:cNvPr id="5" name="Date Placeholder 4"/>
          <p:cNvSpPr>
            <a:spLocks noGrp="1"/>
          </p:cNvSpPr>
          <p:nvPr>
            <p:ph type="dt" sz="half" idx="10"/>
          </p:nvPr>
        </p:nvSpPr>
        <p:spPr/>
        <p:txBody>
          <a:bodyPr/>
          <a:lstStyle/>
          <a:p>
            <a:fld id="{A23720DD-5B6D-40BF-8493-A6B52D484E6B}" type="datetimeFigureOut">
              <a:rPr lang="tr-TR" smtClean="0"/>
              <a:t>05.04.2012</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F302176B-0E47-46AC-8F43-DAB4B8A37D06}" type="slidenum">
              <a:rPr lang="tr-TR" smtClean="0"/>
              <a:t>‹#›</a:t>
            </a:fld>
            <a:endParaRPr lang="tr-TR"/>
          </a:p>
        </p:txBody>
      </p:sp>
      <p:sp>
        <p:nvSpPr>
          <p:cNvPr id="9" name="Content Placeholder 8"/>
          <p:cNvSpPr>
            <a:spLocks noGrp="1"/>
          </p:cNvSpPr>
          <p:nvPr>
            <p:ph sz="quarter" idx="13"/>
          </p:nvPr>
        </p:nvSpPr>
        <p:spPr>
          <a:xfrm>
            <a:off x="1042416" y="2313432"/>
            <a:ext cx="3419856" cy="3493008"/>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11" name="Content Placeholder 10"/>
          <p:cNvSpPr>
            <a:spLocks noGrp="1"/>
          </p:cNvSpPr>
          <p:nvPr>
            <p:ph sz="quarter" idx="14"/>
          </p:nvPr>
        </p:nvSpPr>
        <p:spPr>
          <a:xfrm>
            <a:off x="4645152" y="2313431"/>
            <a:ext cx="3419856" cy="3493008"/>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tr-TR" smtClean="0"/>
              <a:t>Asıl başlık stili için tıklatın</a:t>
            </a:r>
            <a:endParaRPr lang="en-US"/>
          </a:p>
        </p:txBody>
      </p:sp>
      <p:sp>
        <p:nvSpPr>
          <p:cNvPr id="3" name="Text Placeholder 2"/>
          <p:cNvSpPr>
            <a:spLocks noGrp="1"/>
          </p:cNvSpPr>
          <p:nvPr>
            <p:ph type="body" idx="1"/>
          </p:nvPr>
        </p:nvSpPr>
        <p:spPr>
          <a:xfrm>
            <a:off x="1412111" y="2316009"/>
            <a:ext cx="3057148" cy="639762"/>
          </a:xfrm>
        </p:spPr>
        <p:txBody>
          <a:bodyPr anchor="b"/>
          <a:lstStyle>
            <a:lvl1pPr marL="0" indent="0">
              <a:buNone/>
              <a:defRPr sz="2400" b="1">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Content Placeholder 3"/>
          <p:cNvSpPr>
            <a:spLocks noGrp="1"/>
          </p:cNvSpPr>
          <p:nvPr>
            <p:ph sz="half" idx="2"/>
          </p:nvPr>
        </p:nvSpPr>
        <p:spPr>
          <a:xfrm>
            <a:off x="1041721" y="2974694"/>
            <a:ext cx="3419856" cy="283579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5" name="Text Placeholder 4"/>
          <p:cNvSpPr>
            <a:spLocks noGrp="1"/>
          </p:cNvSpPr>
          <p:nvPr>
            <p:ph type="body" sz="quarter" idx="3"/>
          </p:nvPr>
        </p:nvSpPr>
        <p:spPr>
          <a:xfrm>
            <a:off x="5011837" y="2316010"/>
            <a:ext cx="3055717" cy="639762"/>
          </a:xfrm>
        </p:spPr>
        <p:txBody>
          <a:bodyPr anchor="b"/>
          <a:lstStyle>
            <a:lvl1pPr marL="0" indent="0">
              <a:buNone/>
              <a:defRPr sz="2400" b="1">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Content Placeholder 5"/>
          <p:cNvSpPr>
            <a:spLocks noGrp="1"/>
          </p:cNvSpPr>
          <p:nvPr>
            <p:ph sz="quarter" idx="4"/>
          </p:nvPr>
        </p:nvSpPr>
        <p:spPr>
          <a:xfrm>
            <a:off x="4645152" y="2974694"/>
            <a:ext cx="3419856" cy="283579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7" name="Date Placeholder 6"/>
          <p:cNvSpPr>
            <a:spLocks noGrp="1"/>
          </p:cNvSpPr>
          <p:nvPr>
            <p:ph type="dt" sz="half" idx="10"/>
          </p:nvPr>
        </p:nvSpPr>
        <p:spPr/>
        <p:txBody>
          <a:bodyPr/>
          <a:lstStyle/>
          <a:p>
            <a:fld id="{A23720DD-5B6D-40BF-8493-A6B52D484E6B}" type="datetimeFigureOut">
              <a:rPr lang="tr-TR" smtClean="0"/>
              <a:t>05.04.2012</a:t>
            </a:fld>
            <a:endParaRPr lang="tr-TR"/>
          </a:p>
        </p:txBody>
      </p:sp>
      <p:sp>
        <p:nvSpPr>
          <p:cNvPr id="8" name="Footer Placeholder 7"/>
          <p:cNvSpPr>
            <a:spLocks noGrp="1"/>
          </p:cNvSpPr>
          <p:nvPr>
            <p:ph type="ftr" sz="quarter" idx="11"/>
          </p:nvPr>
        </p:nvSpPr>
        <p:spPr/>
        <p:txBody>
          <a:bodyPr/>
          <a:lstStyle/>
          <a:p>
            <a:endParaRPr lang="tr-TR"/>
          </a:p>
        </p:txBody>
      </p:sp>
      <p:sp>
        <p:nvSpPr>
          <p:cNvPr id="9" name="Slide Number Placeholder 8"/>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a:p>
        </p:txBody>
      </p:sp>
      <p:sp>
        <p:nvSpPr>
          <p:cNvPr id="3" name="Date Placeholder 2"/>
          <p:cNvSpPr>
            <a:spLocks noGrp="1"/>
          </p:cNvSpPr>
          <p:nvPr>
            <p:ph type="dt" sz="half" idx="10"/>
          </p:nvPr>
        </p:nvSpPr>
        <p:spPr/>
        <p:txBody>
          <a:bodyPr/>
          <a:lstStyle/>
          <a:p>
            <a:fld id="{A23720DD-5B6D-40BF-8493-A6B52D484E6B}" type="datetimeFigureOut">
              <a:rPr lang="tr-TR" smtClean="0"/>
              <a:t>05.04.2012</a:t>
            </a:fld>
            <a:endParaRPr lang="tr-TR"/>
          </a:p>
        </p:txBody>
      </p:sp>
      <p:sp>
        <p:nvSpPr>
          <p:cNvPr id="4" name="Footer Placeholder 3"/>
          <p:cNvSpPr>
            <a:spLocks noGrp="1"/>
          </p:cNvSpPr>
          <p:nvPr>
            <p:ph type="ftr" sz="quarter" idx="11"/>
          </p:nvPr>
        </p:nvSpPr>
        <p:spPr/>
        <p:txBody>
          <a:bodyPr/>
          <a:lstStyle/>
          <a:p>
            <a:endParaRPr lang="tr-TR"/>
          </a:p>
        </p:txBody>
      </p:sp>
      <p:sp>
        <p:nvSpPr>
          <p:cNvPr id="5" name="Slide Number Placeholder 4"/>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23720DD-5B6D-40BF-8493-A6B52D484E6B}" type="datetimeFigureOut">
              <a:rPr lang="tr-TR" smtClean="0"/>
              <a:t>05.04.2012</a:t>
            </a:fld>
            <a:endParaRPr lang="tr-TR"/>
          </a:p>
        </p:txBody>
      </p:sp>
      <p:sp>
        <p:nvSpPr>
          <p:cNvPr id="3" name="Footer Placeholder 2"/>
          <p:cNvSpPr>
            <a:spLocks noGrp="1"/>
          </p:cNvSpPr>
          <p:nvPr>
            <p:ph type="ftr" sz="quarter" idx="11"/>
          </p:nvPr>
        </p:nvSpPr>
        <p:spPr/>
        <p:txBody>
          <a:bodyPr/>
          <a:lstStyle/>
          <a:p>
            <a:endParaRPr lang="tr-TR"/>
          </a:p>
        </p:txBody>
      </p:sp>
      <p:sp>
        <p:nvSpPr>
          <p:cNvPr id="4" name="Slide Number Placeholder 3"/>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Başlıklı İçerik">
    <p:spTree>
      <p:nvGrpSpPr>
        <p:cNvPr id="1" name=""/>
        <p:cNvGrpSpPr/>
        <p:nvPr/>
      </p:nvGrpSpPr>
      <p:grpSpPr>
        <a:xfrm>
          <a:off x="0" y="0"/>
          <a:ext cx="0" cy="0"/>
          <a:chOff x="0" y="0"/>
          <a:chExt cx="0" cy="0"/>
        </a:xfrm>
      </p:grpSpPr>
      <p:grpSp>
        <p:nvGrpSpPr>
          <p:cNvPr id="44" name="Group 43"/>
          <p:cNvGrpSpPr/>
          <p:nvPr/>
        </p:nvGrpSpPr>
        <p:grpSpPr>
          <a:xfrm>
            <a:off x="-382404" y="0"/>
            <a:ext cx="9932332" cy="6858000"/>
            <a:chOff x="-382404" y="0"/>
            <a:chExt cx="9932332" cy="6858000"/>
          </a:xfrm>
        </p:grpSpPr>
        <p:grpSp>
          <p:nvGrpSpPr>
            <p:cNvPr id="45" name="Group 44"/>
            <p:cNvGrpSpPr/>
            <p:nvPr/>
          </p:nvGrpSpPr>
          <p:grpSpPr>
            <a:xfrm>
              <a:off x="0" y="0"/>
              <a:ext cx="9144000" cy="6858000"/>
              <a:chOff x="0" y="0"/>
              <a:chExt cx="9144000" cy="6858000"/>
            </a:xfrm>
          </p:grpSpPr>
          <p:grpSp>
            <p:nvGrpSpPr>
              <p:cNvPr id="72" name="Group 4"/>
              <p:cNvGrpSpPr/>
              <p:nvPr/>
            </p:nvGrpSpPr>
            <p:grpSpPr>
              <a:xfrm>
                <a:off x="0" y="0"/>
                <a:ext cx="2514600" cy="6858000"/>
                <a:chOff x="0" y="0"/>
                <a:chExt cx="2514600" cy="6858000"/>
              </a:xfrm>
            </p:grpSpPr>
            <p:sp>
              <p:nvSpPr>
                <p:cNvPr id="84" name="Rectangle 83"/>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5" name="Rectangle 2"/>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6" name="Rectangle 3"/>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3" name="Group 5"/>
              <p:cNvGrpSpPr/>
              <p:nvPr/>
            </p:nvGrpSpPr>
            <p:grpSpPr>
              <a:xfrm>
                <a:off x="422910" y="0"/>
                <a:ext cx="2514600" cy="6858000"/>
                <a:chOff x="0" y="0"/>
                <a:chExt cx="2514600" cy="6858000"/>
              </a:xfrm>
            </p:grpSpPr>
            <p:sp>
              <p:nvSpPr>
                <p:cNvPr id="81" name="Rectangle 80"/>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2" name="Rectangle 81"/>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3" name="Rectangle 82"/>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4" name="Group 9"/>
              <p:cNvGrpSpPr/>
              <p:nvPr/>
            </p:nvGrpSpPr>
            <p:grpSpPr>
              <a:xfrm rot="10800000">
                <a:off x="6629400" y="0"/>
                <a:ext cx="2514600" cy="6858000"/>
                <a:chOff x="0" y="0"/>
                <a:chExt cx="2514600" cy="6858000"/>
              </a:xfrm>
            </p:grpSpPr>
            <p:sp>
              <p:nvSpPr>
                <p:cNvPr id="78" name="Rectangle 77"/>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9" name="Rectangle 78"/>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0" name="Rectangle 79"/>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75" name="Rectangle 74"/>
              <p:cNvSpPr/>
              <p:nvPr/>
            </p:nvSpPr>
            <p:spPr>
              <a:xfrm>
                <a:off x="3810000" y="0"/>
                <a:ext cx="28194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6" name="Rectangle 75"/>
              <p:cNvSpPr/>
              <p:nvPr/>
            </p:nvSpPr>
            <p:spPr>
              <a:xfrm>
                <a:off x="289560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7" name="Rectangle 76"/>
              <p:cNvSpPr/>
              <p:nvPr/>
            </p:nvSpPr>
            <p:spPr>
              <a:xfrm>
                <a:off x="31242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7" name="Freeform 46"/>
            <p:cNvSpPr/>
            <p:nvPr/>
          </p:nvSpPr>
          <p:spPr>
            <a:xfrm>
              <a:off x="-11875" y="5035138"/>
              <a:ext cx="9144000" cy="1175655"/>
            </a:xfrm>
            <a:custGeom>
              <a:avLst/>
              <a:gdLst>
                <a:gd name="connsiteX0" fmla="*/ 0 w 9144000"/>
                <a:gd name="connsiteY0" fmla="*/ 1116280 h 1175656"/>
                <a:gd name="connsiteX1" fmla="*/ 1674420 w 9144000"/>
                <a:gd name="connsiteY1" fmla="*/ 1163781 h 1175656"/>
                <a:gd name="connsiteX2" fmla="*/ 4120737 w 9144000"/>
                <a:gd name="connsiteY2" fmla="*/ 1045028 h 1175656"/>
                <a:gd name="connsiteX3" fmla="*/ 7172696 w 9144000"/>
                <a:gd name="connsiteY3" fmla="*/ 605641 h 1175656"/>
                <a:gd name="connsiteX4" fmla="*/ 9144000 w 9144000"/>
                <a:gd name="connsiteY4" fmla="*/ 0 h 1175656"/>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116279 h 1175655"/>
                <a:gd name="connsiteX1" fmla="*/ 1674420 w 9144000"/>
                <a:gd name="connsiteY1" fmla="*/ 1163780 h 1175655"/>
                <a:gd name="connsiteX2" fmla="*/ 4120737 w 9144000"/>
                <a:gd name="connsiteY2" fmla="*/ 1045027 h 1175655"/>
                <a:gd name="connsiteX3" fmla="*/ 7172696 w 9144000"/>
                <a:gd name="connsiteY3" fmla="*/ 605640 h 1175655"/>
                <a:gd name="connsiteX4" fmla="*/ 9144000 w 9144000"/>
                <a:gd name="connsiteY4" fmla="*/ 0 h 11756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1175655">
                  <a:moveTo>
                    <a:pt x="0" y="1116279"/>
                  </a:moveTo>
                  <a:cubicBezTo>
                    <a:pt x="493815" y="1145967"/>
                    <a:pt x="987631" y="1175655"/>
                    <a:pt x="1674420" y="1163780"/>
                  </a:cubicBezTo>
                  <a:cubicBezTo>
                    <a:pt x="2361209" y="1151905"/>
                    <a:pt x="3204358" y="1138050"/>
                    <a:pt x="4120737" y="1045027"/>
                  </a:cubicBezTo>
                  <a:cubicBezTo>
                    <a:pt x="5037116" y="952004"/>
                    <a:pt x="6335486" y="779811"/>
                    <a:pt x="7172696" y="605640"/>
                  </a:cubicBezTo>
                  <a:cubicBezTo>
                    <a:pt x="8009907" y="431469"/>
                    <a:pt x="8866910" y="154379"/>
                    <a:pt x="9144000" y="0"/>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8" name="Freeform 47"/>
            <p:cNvSpPr/>
            <p:nvPr/>
          </p:nvSpPr>
          <p:spPr>
            <a:xfrm>
              <a:off x="-11875" y="3467595"/>
              <a:ext cx="9144000" cy="890650"/>
            </a:xfrm>
            <a:custGeom>
              <a:avLst/>
              <a:gdLst>
                <a:gd name="connsiteX0" fmla="*/ 0 w 9144000"/>
                <a:gd name="connsiteY0" fmla="*/ 890650 h 890650"/>
                <a:gd name="connsiteX1" fmla="*/ 1045028 w 9144000"/>
                <a:gd name="connsiteY1" fmla="*/ 475013 h 890650"/>
                <a:gd name="connsiteX2" fmla="*/ 3111335 w 9144000"/>
                <a:gd name="connsiteY2" fmla="*/ 71252 h 890650"/>
                <a:gd name="connsiteX3" fmla="*/ 5913911 w 9144000"/>
                <a:gd name="connsiteY3" fmla="*/ 71252 h 890650"/>
                <a:gd name="connsiteX4" fmla="*/ 9144000 w 9144000"/>
                <a:gd name="connsiteY4" fmla="*/ 498764 h 890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890650">
                  <a:moveTo>
                    <a:pt x="0" y="890650"/>
                  </a:moveTo>
                  <a:cubicBezTo>
                    <a:pt x="263236" y="751114"/>
                    <a:pt x="526472" y="611579"/>
                    <a:pt x="1045028" y="475013"/>
                  </a:cubicBezTo>
                  <a:cubicBezTo>
                    <a:pt x="1563584" y="338447"/>
                    <a:pt x="2299855" y="138545"/>
                    <a:pt x="3111335" y="71252"/>
                  </a:cubicBezTo>
                  <a:cubicBezTo>
                    <a:pt x="3922815" y="3959"/>
                    <a:pt x="4908467" y="0"/>
                    <a:pt x="5913911" y="71252"/>
                  </a:cubicBezTo>
                  <a:cubicBezTo>
                    <a:pt x="6919355" y="142504"/>
                    <a:pt x="8595756" y="427512"/>
                    <a:pt x="9144000" y="498764"/>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9" name="Freeform 48"/>
            <p:cNvSpPr/>
            <p:nvPr/>
          </p:nvSpPr>
          <p:spPr>
            <a:xfrm>
              <a:off x="-23751" y="5640779"/>
              <a:ext cx="3004457" cy="1211283"/>
            </a:xfrm>
            <a:custGeom>
              <a:avLst/>
              <a:gdLst>
                <a:gd name="connsiteX0" fmla="*/ 0 w 3004457"/>
                <a:gd name="connsiteY0" fmla="*/ 0 h 1211283"/>
                <a:gd name="connsiteX1" fmla="*/ 3004457 w 3004457"/>
                <a:gd name="connsiteY1" fmla="*/ 1211283 h 1211283"/>
              </a:gdLst>
              <a:ahLst/>
              <a:cxnLst>
                <a:cxn ang="0">
                  <a:pos x="connsiteX0" y="connsiteY0"/>
                </a:cxn>
                <a:cxn ang="0">
                  <a:pos x="connsiteX1" y="connsiteY1"/>
                </a:cxn>
              </a:cxnLst>
              <a:rect l="l" t="t" r="r" b="b"/>
              <a:pathLst>
                <a:path w="3004457" h="1211283">
                  <a:moveTo>
                    <a:pt x="0" y="0"/>
                  </a:moveTo>
                  <a:cubicBezTo>
                    <a:pt x="1103415" y="501732"/>
                    <a:pt x="2206831" y="1003465"/>
                    <a:pt x="3004457" y="1211283"/>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0" name="Freeform 49"/>
            <p:cNvSpPr/>
            <p:nvPr/>
          </p:nvSpPr>
          <p:spPr>
            <a:xfrm>
              <a:off x="-11875" y="5284519"/>
              <a:ext cx="9144000" cy="1478478"/>
            </a:xfrm>
            <a:custGeom>
              <a:avLst/>
              <a:gdLst>
                <a:gd name="connsiteX0" fmla="*/ 0 w 9144000"/>
                <a:gd name="connsiteY0" fmla="*/ 0 h 1478478"/>
                <a:gd name="connsiteX1" fmla="*/ 1104405 w 9144000"/>
                <a:gd name="connsiteY1" fmla="*/ 344385 h 1478478"/>
                <a:gd name="connsiteX2" fmla="*/ 3194462 w 9144000"/>
                <a:gd name="connsiteY2" fmla="*/ 866899 h 1478478"/>
                <a:gd name="connsiteX3" fmla="*/ 5676405 w 9144000"/>
                <a:gd name="connsiteY3" fmla="*/ 1282536 h 1478478"/>
                <a:gd name="connsiteX4" fmla="*/ 7730836 w 9144000"/>
                <a:gd name="connsiteY4" fmla="*/ 1448790 h 1478478"/>
                <a:gd name="connsiteX5" fmla="*/ 8573984 w 9144000"/>
                <a:gd name="connsiteY5" fmla="*/ 1460665 h 1478478"/>
                <a:gd name="connsiteX6" fmla="*/ 9144000 w 9144000"/>
                <a:gd name="connsiteY6" fmla="*/ 1425039 h 1478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1478478">
                  <a:moveTo>
                    <a:pt x="0" y="0"/>
                  </a:moveTo>
                  <a:cubicBezTo>
                    <a:pt x="285997" y="99951"/>
                    <a:pt x="571995" y="199902"/>
                    <a:pt x="1104405" y="344385"/>
                  </a:cubicBezTo>
                  <a:cubicBezTo>
                    <a:pt x="1636815" y="488868"/>
                    <a:pt x="2432462" y="710541"/>
                    <a:pt x="3194462" y="866899"/>
                  </a:cubicBezTo>
                  <a:cubicBezTo>
                    <a:pt x="3956462" y="1023258"/>
                    <a:pt x="4920343" y="1185554"/>
                    <a:pt x="5676405" y="1282536"/>
                  </a:cubicBezTo>
                  <a:cubicBezTo>
                    <a:pt x="6432467" y="1379518"/>
                    <a:pt x="7247906" y="1419102"/>
                    <a:pt x="7730836" y="1448790"/>
                  </a:cubicBezTo>
                  <a:cubicBezTo>
                    <a:pt x="8213766" y="1478478"/>
                    <a:pt x="8338457" y="1464623"/>
                    <a:pt x="8573984" y="1460665"/>
                  </a:cubicBezTo>
                  <a:cubicBezTo>
                    <a:pt x="8809511" y="1456707"/>
                    <a:pt x="8976755" y="1440873"/>
                    <a:pt x="9144000" y="1425039"/>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1" name="Freeform 50"/>
            <p:cNvSpPr/>
            <p:nvPr/>
          </p:nvSpPr>
          <p:spPr>
            <a:xfrm>
              <a:off x="2137558" y="5132120"/>
              <a:ext cx="6982691" cy="1719942"/>
            </a:xfrm>
            <a:custGeom>
              <a:avLst/>
              <a:gdLst>
                <a:gd name="connsiteX0" fmla="*/ 0 w 6982691"/>
                <a:gd name="connsiteY0" fmla="*/ 1719942 h 1719942"/>
                <a:gd name="connsiteX1" fmla="*/ 546265 w 6982691"/>
                <a:gd name="connsiteY1" fmla="*/ 1185553 h 1719942"/>
                <a:gd name="connsiteX2" fmla="*/ 1330037 w 6982691"/>
                <a:gd name="connsiteY2" fmla="*/ 710540 h 1719942"/>
                <a:gd name="connsiteX3" fmla="*/ 2078182 w 6982691"/>
                <a:gd name="connsiteY3" fmla="*/ 437407 h 1719942"/>
                <a:gd name="connsiteX4" fmla="*/ 3348842 w 6982691"/>
                <a:gd name="connsiteY4" fmla="*/ 152399 h 1719942"/>
                <a:gd name="connsiteX5" fmla="*/ 4001985 w 6982691"/>
                <a:gd name="connsiteY5" fmla="*/ 69272 h 1719942"/>
                <a:gd name="connsiteX6" fmla="*/ 5047013 w 6982691"/>
                <a:gd name="connsiteY6" fmla="*/ 9896 h 1719942"/>
                <a:gd name="connsiteX7" fmla="*/ 5890161 w 6982691"/>
                <a:gd name="connsiteY7" fmla="*/ 9896 h 1719942"/>
                <a:gd name="connsiteX8" fmla="*/ 6495803 w 6982691"/>
                <a:gd name="connsiteY8" fmla="*/ 9896 h 1719942"/>
                <a:gd name="connsiteX9" fmla="*/ 6899564 w 6982691"/>
                <a:gd name="connsiteY9" fmla="*/ 33646 h 1719942"/>
                <a:gd name="connsiteX10" fmla="*/ 6982691 w 6982691"/>
                <a:gd name="connsiteY10" fmla="*/ 45522 h 1719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982691" h="1719942">
                  <a:moveTo>
                    <a:pt x="0" y="1719942"/>
                  </a:moveTo>
                  <a:cubicBezTo>
                    <a:pt x="162296" y="1536864"/>
                    <a:pt x="324592" y="1353787"/>
                    <a:pt x="546265" y="1185553"/>
                  </a:cubicBezTo>
                  <a:cubicBezTo>
                    <a:pt x="767938" y="1017319"/>
                    <a:pt x="1074718" y="835231"/>
                    <a:pt x="1330037" y="710540"/>
                  </a:cubicBezTo>
                  <a:cubicBezTo>
                    <a:pt x="1585356" y="585849"/>
                    <a:pt x="1741715" y="530430"/>
                    <a:pt x="2078182" y="437407"/>
                  </a:cubicBezTo>
                  <a:cubicBezTo>
                    <a:pt x="2414649" y="344384"/>
                    <a:pt x="3028208" y="213755"/>
                    <a:pt x="3348842" y="152399"/>
                  </a:cubicBezTo>
                  <a:cubicBezTo>
                    <a:pt x="3669476" y="91043"/>
                    <a:pt x="3718957" y="93022"/>
                    <a:pt x="4001985" y="69272"/>
                  </a:cubicBezTo>
                  <a:cubicBezTo>
                    <a:pt x="4285013" y="45522"/>
                    <a:pt x="4732317" y="19792"/>
                    <a:pt x="5047013" y="9896"/>
                  </a:cubicBezTo>
                  <a:cubicBezTo>
                    <a:pt x="5361709" y="0"/>
                    <a:pt x="5890161" y="9896"/>
                    <a:pt x="5890161" y="9896"/>
                  </a:cubicBezTo>
                  <a:lnTo>
                    <a:pt x="6495803" y="9896"/>
                  </a:lnTo>
                  <a:cubicBezTo>
                    <a:pt x="6664037" y="13854"/>
                    <a:pt x="6818416" y="27708"/>
                    <a:pt x="6899564" y="33646"/>
                  </a:cubicBezTo>
                  <a:cubicBezTo>
                    <a:pt x="6980712" y="39584"/>
                    <a:pt x="6953003" y="37605"/>
                    <a:pt x="6982691" y="45522"/>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2" name="Hexagon 51"/>
            <p:cNvSpPr/>
            <p:nvPr/>
          </p:nvSpPr>
          <p:spPr>
            <a:xfrm rot="1800000">
              <a:off x="2996165" y="2859252"/>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Hexagon 52"/>
            <p:cNvSpPr/>
            <p:nvPr/>
          </p:nvSpPr>
          <p:spPr>
            <a:xfrm rot="1800000">
              <a:off x="3720065" y="4126078"/>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Hexagon 53"/>
            <p:cNvSpPr/>
            <p:nvPr/>
          </p:nvSpPr>
          <p:spPr>
            <a:xfrm rot="1800000">
              <a:off x="3729591" y="1592427"/>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Hexagon 54"/>
            <p:cNvSpPr/>
            <p:nvPr/>
          </p:nvSpPr>
          <p:spPr>
            <a:xfrm rot="1800000">
              <a:off x="2977115" y="325603"/>
              <a:ext cx="1601400" cy="1388236"/>
            </a:xfrm>
            <a:prstGeom prst="hexagon">
              <a:avLst>
                <a:gd name="adj" fmla="val 28544"/>
                <a:gd name="vf" fmla="val 115470"/>
              </a:avLst>
            </a:prstGeom>
            <a:solidFill>
              <a:schemeClr val="bg1">
                <a:alpha val="4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Hexagon 55"/>
            <p:cNvSpPr/>
            <p:nvPr/>
          </p:nvSpPr>
          <p:spPr>
            <a:xfrm rot="1800000">
              <a:off x="4463014" y="5383378"/>
              <a:ext cx="1601400" cy="1388236"/>
            </a:xfrm>
            <a:prstGeom prst="hexagon">
              <a:avLst>
                <a:gd name="adj" fmla="val 28544"/>
                <a:gd name="vf" fmla="val 115470"/>
              </a:avLst>
            </a:prstGeom>
            <a:solidFill>
              <a:schemeClr val="bg1">
                <a:alpha val="6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Freeform 58"/>
            <p:cNvSpPr/>
            <p:nvPr/>
          </p:nvSpPr>
          <p:spPr>
            <a:xfrm rot="1800000">
              <a:off x="-382404" y="4201528"/>
              <a:ext cx="1261499"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56357 w 1261499"/>
                <a:gd name="connsiteY5" fmla="*/ 1388236 h 1388236"/>
                <a:gd name="connsiteX6" fmla="*/ 0 w 1261499"/>
                <a:gd name="connsiteY6" fmla="*/ 10509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744578 w 1261499"/>
                <a:gd name="connsiteY5" fmla="*/ 1387893 h 1388236"/>
                <a:gd name="connsiteX6" fmla="*/ 0 w 1261499"/>
                <a:gd name="connsiteY6" fmla="*/ 10509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61499" h="1388236">
                  <a:moveTo>
                    <a:pt x="0" y="105098"/>
                  </a:moveTo>
                  <a:lnTo>
                    <a:pt x="56357" y="0"/>
                  </a:lnTo>
                  <a:lnTo>
                    <a:pt x="865241" y="0"/>
                  </a:lnTo>
                  <a:lnTo>
                    <a:pt x="1261499" y="694118"/>
                  </a:lnTo>
                  <a:lnTo>
                    <a:pt x="865241" y="1388236"/>
                  </a:lnTo>
                  <a:lnTo>
                    <a:pt x="744578" y="1387893"/>
                  </a:lnTo>
                  <a:lnTo>
                    <a:pt x="0" y="105098"/>
                  </a:lnTo>
                  <a:close/>
                </a:path>
              </a:pathLst>
            </a:cu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Hexagon 59"/>
            <p:cNvSpPr/>
            <p:nvPr/>
          </p:nvSpPr>
          <p:spPr>
            <a:xfrm rot="1800000">
              <a:off x="24365" y="540242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Hexagon 61"/>
            <p:cNvSpPr/>
            <p:nvPr/>
          </p:nvSpPr>
          <p:spPr>
            <a:xfrm rot="1800000">
              <a:off x="52941" y="284972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Hexagon 62"/>
            <p:cNvSpPr/>
            <p:nvPr/>
          </p:nvSpPr>
          <p:spPr>
            <a:xfrm rot="1800000">
              <a:off x="776840" y="4126077"/>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Hexagon 63"/>
            <p:cNvSpPr/>
            <p:nvPr/>
          </p:nvSpPr>
          <p:spPr>
            <a:xfrm rot="1800000">
              <a:off x="1510265" y="54119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 name="Hexagon 64"/>
            <p:cNvSpPr/>
            <p:nvPr/>
          </p:nvSpPr>
          <p:spPr>
            <a:xfrm rot="1800000">
              <a:off x="1529316" y="2859252"/>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6" name="Hexagon 65"/>
            <p:cNvSpPr/>
            <p:nvPr/>
          </p:nvSpPr>
          <p:spPr>
            <a:xfrm rot="1800000">
              <a:off x="795890" y="15638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7" name="Hexagon 66"/>
            <p:cNvSpPr/>
            <p:nvPr/>
          </p:nvSpPr>
          <p:spPr>
            <a:xfrm rot="1800000">
              <a:off x="6806166" y="4145128"/>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8" name="Hexagon 67"/>
            <p:cNvSpPr/>
            <p:nvPr/>
          </p:nvSpPr>
          <p:spPr>
            <a:xfrm rot="1800000">
              <a:off x="7549116" y="542147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9" name="Hexagon 68"/>
            <p:cNvSpPr/>
            <p:nvPr/>
          </p:nvSpPr>
          <p:spPr>
            <a:xfrm rot="1800000">
              <a:off x="7549117" y="286877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0" name="Freeform 69"/>
            <p:cNvSpPr/>
            <p:nvPr/>
          </p:nvSpPr>
          <p:spPr>
            <a:xfrm rot="1800000">
              <a:off x="8306521" y="4055629"/>
              <a:ext cx="1243407"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118 h 1388236"/>
                <a:gd name="connsiteX1" fmla="*/ 396258 w 1601400"/>
                <a:gd name="connsiteY1" fmla="*/ 0 h 1388236"/>
                <a:gd name="connsiteX2" fmla="*/ 474029 w 1601400"/>
                <a:gd name="connsiteY2" fmla="*/ 4016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43407"/>
                <a:gd name="connsiteY0" fmla="*/ 694118 h 1388236"/>
                <a:gd name="connsiteX1" fmla="*/ 396258 w 1243407"/>
                <a:gd name="connsiteY1" fmla="*/ 0 h 1388236"/>
                <a:gd name="connsiteX2" fmla="*/ 474029 w 1243407"/>
                <a:gd name="connsiteY2" fmla="*/ 4016 h 1388236"/>
                <a:gd name="connsiteX3" fmla="*/ 1243407 w 1243407"/>
                <a:gd name="connsiteY3" fmla="*/ 1325983 h 1388236"/>
                <a:gd name="connsiteX4" fmla="*/ 1205142 w 1243407"/>
                <a:gd name="connsiteY4" fmla="*/ 1388236 h 1388236"/>
                <a:gd name="connsiteX5" fmla="*/ 396258 w 1243407"/>
                <a:gd name="connsiteY5" fmla="*/ 1388236 h 1388236"/>
                <a:gd name="connsiteX6" fmla="*/ 0 w 1243407"/>
                <a:gd name="connsiteY6" fmla="*/ 69411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3407" h="1388236">
                  <a:moveTo>
                    <a:pt x="0" y="694118"/>
                  </a:moveTo>
                  <a:lnTo>
                    <a:pt x="396258" y="0"/>
                  </a:lnTo>
                  <a:lnTo>
                    <a:pt x="474029" y="4016"/>
                  </a:lnTo>
                  <a:lnTo>
                    <a:pt x="1243407" y="1325983"/>
                  </a:lnTo>
                  <a:lnTo>
                    <a:pt x="1205142" y="1388236"/>
                  </a:lnTo>
                  <a:lnTo>
                    <a:pt x="396258" y="1388236"/>
                  </a:lnTo>
                  <a:lnTo>
                    <a:pt x="0" y="694118"/>
                  </a:lnTo>
                  <a:close/>
                </a:path>
              </a:pathLst>
            </a:custGeom>
            <a:solidFill>
              <a:schemeClr val="bg1">
                <a:alpha val="4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1" name="Freeform 70"/>
            <p:cNvSpPr/>
            <p:nvPr/>
          </p:nvSpPr>
          <p:spPr>
            <a:xfrm rot="1800000">
              <a:off x="8306771" y="1511524"/>
              <a:ext cx="1241871" cy="1388822"/>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704 h 1388822"/>
                <a:gd name="connsiteX1" fmla="*/ 396258 w 1601400"/>
                <a:gd name="connsiteY1" fmla="*/ 586 h 1388822"/>
                <a:gd name="connsiteX2" fmla="*/ 482002 w 1601400"/>
                <a:gd name="connsiteY2" fmla="*/ 0 h 1388822"/>
                <a:gd name="connsiteX3" fmla="*/ 1601400 w 1601400"/>
                <a:gd name="connsiteY3" fmla="*/ 694704 h 1388822"/>
                <a:gd name="connsiteX4" fmla="*/ 1205142 w 1601400"/>
                <a:gd name="connsiteY4" fmla="*/ 1388822 h 1388822"/>
                <a:gd name="connsiteX5" fmla="*/ 396258 w 1601400"/>
                <a:gd name="connsiteY5" fmla="*/ 1388822 h 1388822"/>
                <a:gd name="connsiteX6" fmla="*/ 0 w 1601400"/>
                <a:gd name="connsiteY6" fmla="*/ 694704 h 1388822"/>
                <a:gd name="connsiteX0" fmla="*/ 0 w 1241871"/>
                <a:gd name="connsiteY0" fmla="*/ 694704 h 1388822"/>
                <a:gd name="connsiteX1" fmla="*/ 396258 w 1241871"/>
                <a:gd name="connsiteY1" fmla="*/ 586 h 1388822"/>
                <a:gd name="connsiteX2" fmla="*/ 482002 w 1241871"/>
                <a:gd name="connsiteY2" fmla="*/ 0 h 1388822"/>
                <a:gd name="connsiteX3" fmla="*/ 1241871 w 1241871"/>
                <a:gd name="connsiteY3" fmla="*/ 1323912 h 1388822"/>
                <a:gd name="connsiteX4" fmla="*/ 1205142 w 1241871"/>
                <a:gd name="connsiteY4" fmla="*/ 1388822 h 1388822"/>
                <a:gd name="connsiteX5" fmla="*/ 396258 w 1241871"/>
                <a:gd name="connsiteY5" fmla="*/ 1388822 h 1388822"/>
                <a:gd name="connsiteX6" fmla="*/ 0 w 1241871"/>
                <a:gd name="connsiteY6" fmla="*/ 694704 h 1388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1871" h="1388822">
                  <a:moveTo>
                    <a:pt x="0" y="694704"/>
                  </a:moveTo>
                  <a:lnTo>
                    <a:pt x="396258" y="586"/>
                  </a:lnTo>
                  <a:lnTo>
                    <a:pt x="482002" y="0"/>
                  </a:lnTo>
                  <a:lnTo>
                    <a:pt x="1241871" y="1323912"/>
                  </a:lnTo>
                  <a:lnTo>
                    <a:pt x="1205142" y="1388822"/>
                  </a:lnTo>
                  <a:lnTo>
                    <a:pt x="396258" y="1388822"/>
                  </a:lnTo>
                  <a:lnTo>
                    <a:pt x="0" y="694704"/>
                  </a:lnTo>
                  <a:close/>
                </a:path>
              </a:pathLst>
            </a:cu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6" name="Rectangle 45"/>
          <p:cNvSpPr/>
          <p:nvPr/>
        </p:nvSpPr>
        <p:spPr>
          <a:xfrm>
            <a:off x="4561242" y="-21511"/>
            <a:ext cx="3679116" cy="6271840"/>
          </a:xfrm>
          <a:prstGeom prst="rect">
            <a:avLst/>
          </a:prstGeom>
          <a:solidFill>
            <a:srgbClr val="F5F5F5"/>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Rectangle 56"/>
          <p:cNvSpPr/>
          <p:nvPr/>
        </p:nvSpPr>
        <p:spPr>
          <a:xfrm>
            <a:off x="4649096" y="-21510"/>
            <a:ext cx="3505200" cy="62393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Date Placeholder 4"/>
          <p:cNvSpPr>
            <a:spLocks noGrp="1"/>
          </p:cNvSpPr>
          <p:nvPr>
            <p:ph type="dt" sz="half" idx="10"/>
          </p:nvPr>
        </p:nvSpPr>
        <p:spPr/>
        <p:txBody>
          <a:bodyPr/>
          <a:lstStyle/>
          <a:p>
            <a:fld id="{A23720DD-5B6D-40BF-8493-A6B52D484E6B}" type="datetimeFigureOut">
              <a:rPr lang="tr-TR" smtClean="0"/>
              <a:t>05.04.2012</a:t>
            </a:fld>
            <a:endParaRPr lang="tr-TR"/>
          </a:p>
        </p:txBody>
      </p:sp>
      <p:sp>
        <p:nvSpPr>
          <p:cNvPr id="7" name="Slide Number Placeholder 6"/>
          <p:cNvSpPr>
            <a:spLocks noGrp="1"/>
          </p:cNvSpPr>
          <p:nvPr>
            <p:ph type="sldNum" sz="quarter" idx="12"/>
          </p:nvPr>
        </p:nvSpPr>
        <p:spPr/>
        <p:txBody>
          <a:bodyPr/>
          <a:lstStyle/>
          <a:p>
            <a:fld id="{F302176B-0E47-46AC-8F43-DAB4B8A37D06}" type="slidenum">
              <a:rPr lang="tr-TR" smtClean="0"/>
              <a:t>‹#›</a:t>
            </a:fld>
            <a:endParaRPr lang="tr-TR"/>
          </a:p>
        </p:txBody>
      </p:sp>
      <p:sp>
        <p:nvSpPr>
          <p:cNvPr id="58" name="Rectangle 57"/>
          <p:cNvSpPr/>
          <p:nvPr/>
        </p:nvSpPr>
        <p:spPr>
          <a:xfrm>
            <a:off x="905571" y="601883"/>
            <a:ext cx="3562257" cy="5648445"/>
          </a:xfrm>
          <a:prstGeom prst="rect">
            <a:avLst/>
          </a:prstGeom>
          <a:solidFill>
            <a:schemeClr val="bg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p:cNvSpPr>
            <a:spLocks noGrp="1"/>
          </p:cNvSpPr>
          <p:nvPr>
            <p:ph idx="1"/>
          </p:nvPr>
        </p:nvSpPr>
        <p:spPr>
          <a:xfrm>
            <a:off x="1145894" y="856527"/>
            <a:ext cx="3090440" cy="5150734"/>
          </a:xfrm>
        </p:spPr>
        <p:txBody>
          <a:bodyPr/>
          <a:lstStyle>
            <a:lvl1pPr>
              <a:defRPr sz="2400"/>
            </a:lvl1pPr>
            <a:lvl2pPr>
              <a:defRPr sz="2200"/>
            </a:lvl2pPr>
            <a:lvl3pPr>
              <a:defRPr sz="2000"/>
            </a:lvl3pPr>
            <a:lvl4pPr>
              <a:defRPr sz="1800"/>
            </a:lvl4pPr>
            <a:lvl5pPr>
              <a:defRPr sz="16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61" name="Rectangle 60"/>
          <p:cNvSpPr/>
          <p:nvPr/>
        </p:nvSpPr>
        <p:spPr>
          <a:xfrm>
            <a:off x="4650889" y="6088284"/>
            <a:ext cx="3505200" cy="817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Footer Placeholder 5"/>
          <p:cNvSpPr>
            <a:spLocks noGrp="1"/>
          </p:cNvSpPr>
          <p:nvPr>
            <p:ph type="ftr" sz="quarter" idx="11"/>
          </p:nvPr>
        </p:nvSpPr>
        <p:spPr>
          <a:xfrm>
            <a:off x="4641448" y="5724835"/>
            <a:ext cx="3493664" cy="365125"/>
          </a:xfrm>
        </p:spPr>
        <p:txBody>
          <a:bodyPr>
            <a:normAutofit/>
          </a:bodyPr>
          <a:lstStyle/>
          <a:p>
            <a:endParaRPr lang="tr-TR"/>
          </a:p>
        </p:txBody>
      </p:sp>
      <p:sp>
        <p:nvSpPr>
          <p:cNvPr id="2" name="Title 1"/>
          <p:cNvSpPr>
            <a:spLocks noGrp="1"/>
          </p:cNvSpPr>
          <p:nvPr>
            <p:ph type="title"/>
          </p:nvPr>
        </p:nvSpPr>
        <p:spPr>
          <a:xfrm>
            <a:off x="4739833" y="2657434"/>
            <a:ext cx="3304572" cy="1463153"/>
          </a:xfrm>
        </p:spPr>
        <p:txBody>
          <a:bodyPr anchor="b">
            <a:normAutofit/>
          </a:bodyPr>
          <a:lstStyle>
            <a:lvl1pPr algn="l">
              <a:defRPr sz="2800" b="0"/>
            </a:lvl1pPr>
          </a:lstStyle>
          <a:p>
            <a:r>
              <a:rPr lang="tr-TR" smtClean="0"/>
              <a:t>Asıl başlık stili için tıklatın</a:t>
            </a:r>
            <a:endParaRPr lang="en-US"/>
          </a:p>
        </p:txBody>
      </p:sp>
      <p:sp>
        <p:nvSpPr>
          <p:cNvPr id="4" name="Text Placeholder 3"/>
          <p:cNvSpPr>
            <a:spLocks noGrp="1"/>
          </p:cNvSpPr>
          <p:nvPr>
            <p:ph type="body" sz="half" idx="2"/>
          </p:nvPr>
        </p:nvSpPr>
        <p:spPr>
          <a:xfrm>
            <a:off x="4736592" y="4136994"/>
            <a:ext cx="3298784" cy="1517904"/>
          </a:xfrm>
        </p:spPr>
        <p:txBody>
          <a:bodyPr>
            <a:normAutofit/>
          </a:bodyPr>
          <a:lstStyle>
            <a:lvl1pPr marL="0" indent="0">
              <a:buNone/>
              <a:defRPr sz="1600">
                <a:solidFill>
                  <a:srgbClr val="42424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Başlıklı Resim">
    <p:spTree>
      <p:nvGrpSpPr>
        <p:cNvPr id="1" name=""/>
        <p:cNvGrpSpPr/>
        <p:nvPr/>
      </p:nvGrpSpPr>
      <p:grpSpPr>
        <a:xfrm>
          <a:off x="0" y="0"/>
          <a:ext cx="0" cy="0"/>
          <a:chOff x="0" y="0"/>
          <a:chExt cx="0" cy="0"/>
        </a:xfrm>
      </p:grpSpPr>
      <p:grpSp>
        <p:nvGrpSpPr>
          <p:cNvPr id="44" name="Group 43"/>
          <p:cNvGrpSpPr/>
          <p:nvPr/>
        </p:nvGrpSpPr>
        <p:grpSpPr>
          <a:xfrm>
            <a:off x="-382404" y="0"/>
            <a:ext cx="9932332" cy="6858000"/>
            <a:chOff x="-382404" y="0"/>
            <a:chExt cx="9932332" cy="6858000"/>
          </a:xfrm>
        </p:grpSpPr>
        <p:grpSp>
          <p:nvGrpSpPr>
            <p:cNvPr id="45" name="Group 44"/>
            <p:cNvGrpSpPr/>
            <p:nvPr/>
          </p:nvGrpSpPr>
          <p:grpSpPr>
            <a:xfrm>
              <a:off x="0" y="0"/>
              <a:ext cx="9144000" cy="6858000"/>
              <a:chOff x="0" y="0"/>
              <a:chExt cx="9144000" cy="6858000"/>
            </a:xfrm>
          </p:grpSpPr>
          <p:grpSp>
            <p:nvGrpSpPr>
              <p:cNvPr id="75" name="Group 4"/>
              <p:cNvGrpSpPr/>
              <p:nvPr/>
            </p:nvGrpSpPr>
            <p:grpSpPr>
              <a:xfrm>
                <a:off x="0" y="0"/>
                <a:ext cx="2514600" cy="6858000"/>
                <a:chOff x="0" y="0"/>
                <a:chExt cx="2514600" cy="6858000"/>
              </a:xfrm>
            </p:grpSpPr>
            <p:sp>
              <p:nvSpPr>
                <p:cNvPr id="87" name="Rectangle 86"/>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8" name="Rectangle 2"/>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9" name="Rectangle 3"/>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6" name="Group 5"/>
              <p:cNvGrpSpPr/>
              <p:nvPr/>
            </p:nvGrpSpPr>
            <p:grpSpPr>
              <a:xfrm>
                <a:off x="422910" y="0"/>
                <a:ext cx="2514600" cy="6858000"/>
                <a:chOff x="0" y="0"/>
                <a:chExt cx="2514600" cy="6858000"/>
              </a:xfrm>
            </p:grpSpPr>
            <p:sp>
              <p:nvSpPr>
                <p:cNvPr id="84" name="Rectangle 83"/>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5" name="Rectangle 84"/>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6" name="Rectangle 85"/>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7" name="Group 9"/>
              <p:cNvGrpSpPr/>
              <p:nvPr/>
            </p:nvGrpSpPr>
            <p:grpSpPr>
              <a:xfrm rot="10800000">
                <a:off x="6629400" y="0"/>
                <a:ext cx="2514600" cy="6858000"/>
                <a:chOff x="0" y="0"/>
                <a:chExt cx="2514600" cy="6858000"/>
              </a:xfrm>
            </p:grpSpPr>
            <p:sp>
              <p:nvSpPr>
                <p:cNvPr id="81" name="Rectangle 80"/>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2" name="Rectangle 81"/>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3" name="Rectangle 82"/>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78" name="Rectangle 77"/>
              <p:cNvSpPr/>
              <p:nvPr/>
            </p:nvSpPr>
            <p:spPr>
              <a:xfrm>
                <a:off x="3810000" y="0"/>
                <a:ext cx="28194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9" name="Rectangle 78"/>
              <p:cNvSpPr/>
              <p:nvPr/>
            </p:nvSpPr>
            <p:spPr>
              <a:xfrm>
                <a:off x="289560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0" name="Rectangle 79"/>
              <p:cNvSpPr/>
              <p:nvPr/>
            </p:nvSpPr>
            <p:spPr>
              <a:xfrm>
                <a:off x="31242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6" name="Freeform 45"/>
            <p:cNvSpPr/>
            <p:nvPr/>
          </p:nvSpPr>
          <p:spPr>
            <a:xfrm>
              <a:off x="-11875" y="5035138"/>
              <a:ext cx="9144000" cy="1175655"/>
            </a:xfrm>
            <a:custGeom>
              <a:avLst/>
              <a:gdLst>
                <a:gd name="connsiteX0" fmla="*/ 0 w 9144000"/>
                <a:gd name="connsiteY0" fmla="*/ 1116280 h 1175656"/>
                <a:gd name="connsiteX1" fmla="*/ 1674420 w 9144000"/>
                <a:gd name="connsiteY1" fmla="*/ 1163781 h 1175656"/>
                <a:gd name="connsiteX2" fmla="*/ 4120737 w 9144000"/>
                <a:gd name="connsiteY2" fmla="*/ 1045028 h 1175656"/>
                <a:gd name="connsiteX3" fmla="*/ 7172696 w 9144000"/>
                <a:gd name="connsiteY3" fmla="*/ 605641 h 1175656"/>
                <a:gd name="connsiteX4" fmla="*/ 9144000 w 9144000"/>
                <a:gd name="connsiteY4" fmla="*/ 0 h 1175656"/>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116279 h 1175655"/>
                <a:gd name="connsiteX1" fmla="*/ 1674420 w 9144000"/>
                <a:gd name="connsiteY1" fmla="*/ 1163780 h 1175655"/>
                <a:gd name="connsiteX2" fmla="*/ 4120737 w 9144000"/>
                <a:gd name="connsiteY2" fmla="*/ 1045027 h 1175655"/>
                <a:gd name="connsiteX3" fmla="*/ 7172696 w 9144000"/>
                <a:gd name="connsiteY3" fmla="*/ 605640 h 1175655"/>
                <a:gd name="connsiteX4" fmla="*/ 9144000 w 9144000"/>
                <a:gd name="connsiteY4" fmla="*/ 0 h 11756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1175655">
                  <a:moveTo>
                    <a:pt x="0" y="1116279"/>
                  </a:moveTo>
                  <a:cubicBezTo>
                    <a:pt x="493815" y="1145967"/>
                    <a:pt x="987631" y="1175655"/>
                    <a:pt x="1674420" y="1163780"/>
                  </a:cubicBezTo>
                  <a:cubicBezTo>
                    <a:pt x="2361209" y="1151905"/>
                    <a:pt x="3204358" y="1138050"/>
                    <a:pt x="4120737" y="1045027"/>
                  </a:cubicBezTo>
                  <a:cubicBezTo>
                    <a:pt x="5037116" y="952004"/>
                    <a:pt x="6335486" y="779811"/>
                    <a:pt x="7172696" y="605640"/>
                  </a:cubicBezTo>
                  <a:cubicBezTo>
                    <a:pt x="8009907" y="431469"/>
                    <a:pt x="8866910" y="154379"/>
                    <a:pt x="9144000" y="0"/>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7" name="Freeform 46"/>
            <p:cNvSpPr/>
            <p:nvPr/>
          </p:nvSpPr>
          <p:spPr>
            <a:xfrm>
              <a:off x="-11875" y="3467595"/>
              <a:ext cx="9144000" cy="890650"/>
            </a:xfrm>
            <a:custGeom>
              <a:avLst/>
              <a:gdLst>
                <a:gd name="connsiteX0" fmla="*/ 0 w 9144000"/>
                <a:gd name="connsiteY0" fmla="*/ 890650 h 890650"/>
                <a:gd name="connsiteX1" fmla="*/ 1045028 w 9144000"/>
                <a:gd name="connsiteY1" fmla="*/ 475013 h 890650"/>
                <a:gd name="connsiteX2" fmla="*/ 3111335 w 9144000"/>
                <a:gd name="connsiteY2" fmla="*/ 71252 h 890650"/>
                <a:gd name="connsiteX3" fmla="*/ 5913911 w 9144000"/>
                <a:gd name="connsiteY3" fmla="*/ 71252 h 890650"/>
                <a:gd name="connsiteX4" fmla="*/ 9144000 w 9144000"/>
                <a:gd name="connsiteY4" fmla="*/ 498764 h 890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890650">
                  <a:moveTo>
                    <a:pt x="0" y="890650"/>
                  </a:moveTo>
                  <a:cubicBezTo>
                    <a:pt x="263236" y="751114"/>
                    <a:pt x="526472" y="611579"/>
                    <a:pt x="1045028" y="475013"/>
                  </a:cubicBezTo>
                  <a:cubicBezTo>
                    <a:pt x="1563584" y="338447"/>
                    <a:pt x="2299855" y="138545"/>
                    <a:pt x="3111335" y="71252"/>
                  </a:cubicBezTo>
                  <a:cubicBezTo>
                    <a:pt x="3922815" y="3959"/>
                    <a:pt x="4908467" y="0"/>
                    <a:pt x="5913911" y="71252"/>
                  </a:cubicBezTo>
                  <a:cubicBezTo>
                    <a:pt x="6919355" y="142504"/>
                    <a:pt x="8595756" y="427512"/>
                    <a:pt x="9144000" y="498764"/>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8" name="Freeform 47"/>
            <p:cNvSpPr/>
            <p:nvPr/>
          </p:nvSpPr>
          <p:spPr>
            <a:xfrm>
              <a:off x="-23751" y="5640779"/>
              <a:ext cx="3004457" cy="1211283"/>
            </a:xfrm>
            <a:custGeom>
              <a:avLst/>
              <a:gdLst>
                <a:gd name="connsiteX0" fmla="*/ 0 w 3004457"/>
                <a:gd name="connsiteY0" fmla="*/ 0 h 1211283"/>
                <a:gd name="connsiteX1" fmla="*/ 3004457 w 3004457"/>
                <a:gd name="connsiteY1" fmla="*/ 1211283 h 1211283"/>
              </a:gdLst>
              <a:ahLst/>
              <a:cxnLst>
                <a:cxn ang="0">
                  <a:pos x="connsiteX0" y="connsiteY0"/>
                </a:cxn>
                <a:cxn ang="0">
                  <a:pos x="connsiteX1" y="connsiteY1"/>
                </a:cxn>
              </a:cxnLst>
              <a:rect l="l" t="t" r="r" b="b"/>
              <a:pathLst>
                <a:path w="3004457" h="1211283">
                  <a:moveTo>
                    <a:pt x="0" y="0"/>
                  </a:moveTo>
                  <a:cubicBezTo>
                    <a:pt x="1103415" y="501732"/>
                    <a:pt x="2206831" y="1003465"/>
                    <a:pt x="3004457" y="1211283"/>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9" name="Freeform 48"/>
            <p:cNvSpPr/>
            <p:nvPr/>
          </p:nvSpPr>
          <p:spPr>
            <a:xfrm>
              <a:off x="-11875" y="5284519"/>
              <a:ext cx="9144000" cy="1478478"/>
            </a:xfrm>
            <a:custGeom>
              <a:avLst/>
              <a:gdLst>
                <a:gd name="connsiteX0" fmla="*/ 0 w 9144000"/>
                <a:gd name="connsiteY0" fmla="*/ 0 h 1478478"/>
                <a:gd name="connsiteX1" fmla="*/ 1104405 w 9144000"/>
                <a:gd name="connsiteY1" fmla="*/ 344385 h 1478478"/>
                <a:gd name="connsiteX2" fmla="*/ 3194462 w 9144000"/>
                <a:gd name="connsiteY2" fmla="*/ 866899 h 1478478"/>
                <a:gd name="connsiteX3" fmla="*/ 5676405 w 9144000"/>
                <a:gd name="connsiteY3" fmla="*/ 1282536 h 1478478"/>
                <a:gd name="connsiteX4" fmla="*/ 7730836 w 9144000"/>
                <a:gd name="connsiteY4" fmla="*/ 1448790 h 1478478"/>
                <a:gd name="connsiteX5" fmla="*/ 8573984 w 9144000"/>
                <a:gd name="connsiteY5" fmla="*/ 1460665 h 1478478"/>
                <a:gd name="connsiteX6" fmla="*/ 9144000 w 9144000"/>
                <a:gd name="connsiteY6" fmla="*/ 1425039 h 1478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1478478">
                  <a:moveTo>
                    <a:pt x="0" y="0"/>
                  </a:moveTo>
                  <a:cubicBezTo>
                    <a:pt x="285997" y="99951"/>
                    <a:pt x="571995" y="199902"/>
                    <a:pt x="1104405" y="344385"/>
                  </a:cubicBezTo>
                  <a:cubicBezTo>
                    <a:pt x="1636815" y="488868"/>
                    <a:pt x="2432462" y="710541"/>
                    <a:pt x="3194462" y="866899"/>
                  </a:cubicBezTo>
                  <a:cubicBezTo>
                    <a:pt x="3956462" y="1023258"/>
                    <a:pt x="4920343" y="1185554"/>
                    <a:pt x="5676405" y="1282536"/>
                  </a:cubicBezTo>
                  <a:cubicBezTo>
                    <a:pt x="6432467" y="1379518"/>
                    <a:pt x="7247906" y="1419102"/>
                    <a:pt x="7730836" y="1448790"/>
                  </a:cubicBezTo>
                  <a:cubicBezTo>
                    <a:pt x="8213766" y="1478478"/>
                    <a:pt x="8338457" y="1464623"/>
                    <a:pt x="8573984" y="1460665"/>
                  </a:cubicBezTo>
                  <a:cubicBezTo>
                    <a:pt x="8809511" y="1456707"/>
                    <a:pt x="8976755" y="1440873"/>
                    <a:pt x="9144000" y="1425039"/>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0" name="Freeform 49"/>
            <p:cNvSpPr/>
            <p:nvPr/>
          </p:nvSpPr>
          <p:spPr>
            <a:xfrm>
              <a:off x="2137558" y="5132120"/>
              <a:ext cx="6982691" cy="1719942"/>
            </a:xfrm>
            <a:custGeom>
              <a:avLst/>
              <a:gdLst>
                <a:gd name="connsiteX0" fmla="*/ 0 w 6982691"/>
                <a:gd name="connsiteY0" fmla="*/ 1719942 h 1719942"/>
                <a:gd name="connsiteX1" fmla="*/ 546265 w 6982691"/>
                <a:gd name="connsiteY1" fmla="*/ 1185553 h 1719942"/>
                <a:gd name="connsiteX2" fmla="*/ 1330037 w 6982691"/>
                <a:gd name="connsiteY2" fmla="*/ 710540 h 1719942"/>
                <a:gd name="connsiteX3" fmla="*/ 2078182 w 6982691"/>
                <a:gd name="connsiteY3" fmla="*/ 437407 h 1719942"/>
                <a:gd name="connsiteX4" fmla="*/ 3348842 w 6982691"/>
                <a:gd name="connsiteY4" fmla="*/ 152399 h 1719942"/>
                <a:gd name="connsiteX5" fmla="*/ 4001985 w 6982691"/>
                <a:gd name="connsiteY5" fmla="*/ 69272 h 1719942"/>
                <a:gd name="connsiteX6" fmla="*/ 5047013 w 6982691"/>
                <a:gd name="connsiteY6" fmla="*/ 9896 h 1719942"/>
                <a:gd name="connsiteX7" fmla="*/ 5890161 w 6982691"/>
                <a:gd name="connsiteY7" fmla="*/ 9896 h 1719942"/>
                <a:gd name="connsiteX8" fmla="*/ 6495803 w 6982691"/>
                <a:gd name="connsiteY8" fmla="*/ 9896 h 1719942"/>
                <a:gd name="connsiteX9" fmla="*/ 6899564 w 6982691"/>
                <a:gd name="connsiteY9" fmla="*/ 33646 h 1719942"/>
                <a:gd name="connsiteX10" fmla="*/ 6982691 w 6982691"/>
                <a:gd name="connsiteY10" fmla="*/ 45522 h 1719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982691" h="1719942">
                  <a:moveTo>
                    <a:pt x="0" y="1719942"/>
                  </a:moveTo>
                  <a:cubicBezTo>
                    <a:pt x="162296" y="1536864"/>
                    <a:pt x="324592" y="1353787"/>
                    <a:pt x="546265" y="1185553"/>
                  </a:cubicBezTo>
                  <a:cubicBezTo>
                    <a:pt x="767938" y="1017319"/>
                    <a:pt x="1074718" y="835231"/>
                    <a:pt x="1330037" y="710540"/>
                  </a:cubicBezTo>
                  <a:cubicBezTo>
                    <a:pt x="1585356" y="585849"/>
                    <a:pt x="1741715" y="530430"/>
                    <a:pt x="2078182" y="437407"/>
                  </a:cubicBezTo>
                  <a:cubicBezTo>
                    <a:pt x="2414649" y="344384"/>
                    <a:pt x="3028208" y="213755"/>
                    <a:pt x="3348842" y="152399"/>
                  </a:cubicBezTo>
                  <a:cubicBezTo>
                    <a:pt x="3669476" y="91043"/>
                    <a:pt x="3718957" y="93022"/>
                    <a:pt x="4001985" y="69272"/>
                  </a:cubicBezTo>
                  <a:cubicBezTo>
                    <a:pt x="4285013" y="45522"/>
                    <a:pt x="4732317" y="19792"/>
                    <a:pt x="5047013" y="9896"/>
                  </a:cubicBezTo>
                  <a:cubicBezTo>
                    <a:pt x="5361709" y="0"/>
                    <a:pt x="5890161" y="9896"/>
                    <a:pt x="5890161" y="9896"/>
                  </a:cubicBezTo>
                  <a:lnTo>
                    <a:pt x="6495803" y="9896"/>
                  </a:lnTo>
                  <a:cubicBezTo>
                    <a:pt x="6664037" y="13854"/>
                    <a:pt x="6818416" y="27708"/>
                    <a:pt x="6899564" y="33646"/>
                  </a:cubicBezTo>
                  <a:cubicBezTo>
                    <a:pt x="6980712" y="39584"/>
                    <a:pt x="6953003" y="37605"/>
                    <a:pt x="6982691" y="45522"/>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1" name="Hexagon 50"/>
            <p:cNvSpPr/>
            <p:nvPr/>
          </p:nvSpPr>
          <p:spPr>
            <a:xfrm rot="1800000">
              <a:off x="2996165" y="2859252"/>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Hexagon 51"/>
            <p:cNvSpPr/>
            <p:nvPr/>
          </p:nvSpPr>
          <p:spPr>
            <a:xfrm rot="1800000">
              <a:off x="3720065" y="4126078"/>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Hexagon 59"/>
            <p:cNvSpPr/>
            <p:nvPr/>
          </p:nvSpPr>
          <p:spPr>
            <a:xfrm rot="1800000">
              <a:off x="3729591" y="1592427"/>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 name="Hexagon 60"/>
            <p:cNvSpPr/>
            <p:nvPr/>
          </p:nvSpPr>
          <p:spPr>
            <a:xfrm rot="1800000">
              <a:off x="2977115" y="325603"/>
              <a:ext cx="1601400" cy="1388236"/>
            </a:xfrm>
            <a:prstGeom prst="hexagon">
              <a:avLst>
                <a:gd name="adj" fmla="val 28544"/>
                <a:gd name="vf" fmla="val 115470"/>
              </a:avLst>
            </a:prstGeom>
            <a:solidFill>
              <a:schemeClr val="bg1">
                <a:alpha val="4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Hexagon 61"/>
            <p:cNvSpPr/>
            <p:nvPr/>
          </p:nvSpPr>
          <p:spPr>
            <a:xfrm rot="1800000">
              <a:off x="4463014" y="5383378"/>
              <a:ext cx="1601400" cy="1388236"/>
            </a:xfrm>
            <a:prstGeom prst="hexagon">
              <a:avLst>
                <a:gd name="adj" fmla="val 28544"/>
                <a:gd name="vf" fmla="val 115470"/>
              </a:avLst>
            </a:prstGeom>
            <a:solidFill>
              <a:schemeClr val="bg1">
                <a:alpha val="6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Freeform 62"/>
            <p:cNvSpPr/>
            <p:nvPr/>
          </p:nvSpPr>
          <p:spPr>
            <a:xfrm rot="1800000">
              <a:off x="-382404" y="4201528"/>
              <a:ext cx="1261499"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56357 w 1261499"/>
                <a:gd name="connsiteY5" fmla="*/ 1388236 h 1388236"/>
                <a:gd name="connsiteX6" fmla="*/ 0 w 1261499"/>
                <a:gd name="connsiteY6" fmla="*/ 10509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744578 w 1261499"/>
                <a:gd name="connsiteY5" fmla="*/ 1387893 h 1388236"/>
                <a:gd name="connsiteX6" fmla="*/ 0 w 1261499"/>
                <a:gd name="connsiteY6" fmla="*/ 10509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61499" h="1388236">
                  <a:moveTo>
                    <a:pt x="0" y="105098"/>
                  </a:moveTo>
                  <a:lnTo>
                    <a:pt x="56357" y="0"/>
                  </a:lnTo>
                  <a:lnTo>
                    <a:pt x="865241" y="0"/>
                  </a:lnTo>
                  <a:lnTo>
                    <a:pt x="1261499" y="694118"/>
                  </a:lnTo>
                  <a:lnTo>
                    <a:pt x="865241" y="1388236"/>
                  </a:lnTo>
                  <a:lnTo>
                    <a:pt x="744578" y="1387893"/>
                  </a:lnTo>
                  <a:lnTo>
                    <a:pt x="0" y="105098"/>
                  </a:lnTo>
                  <a:close/>
                </a:path>
              </a:pathLst>
            </a:cu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Hexagon 63"/>
            <p:cNvSpPr/>
            <p:nvPr/>
          </p:nvSpPr>
          <p:spPr>
            <a:xfrm rot="1800000">
              <a:off x="24365" y="540242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 name="Hexagon 64"/>
            <p:cNvSpPr/>
            <p:nvPr/>
          </p:nvSpPr>
          <p:spPr>
            <a:xfrm rot="1800000">
              <a:off x="52941" y="284972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6" name="Hexagon 65"/>
            <p:cNvSpPr/>
            <p:nvPr/>
          </p:nvSpPr>
          <p:spPr>
            <a:xfrm rot="1800000">
              <a:off x="776840" y="4126077"/>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7" name="Hexagon 66"/>
            <p:cNvSpPr/>
            <p:nvPr/>
          </p:nvSpPr>
          <p:spPr>
            <a:xfrm rot="1800000">
              <a:off x="1510265" y="54119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8" name="Hexagon 67"/>
            <p:cNvSpPr/>
            <p:nvPr/>
          </p:nvSpPr>
          <p:spPr>
            <a:xfrm rot="1800000">
              <a:off x="1529316" y="2859252"/>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9" name="Hexagon 68"/>
            <p:cNvSpPr/>
            <p:nvPr/>
          </p:nvSpPr>
          <p:spPr>
            <a:xfrm rot="1800000">
              <a:off x="795890" y="15638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0" name="Hexagon 69"/>
            <p:cNvSpPr/>
            <p:nvPr/>
          </p:nvSpPr>
          <p:spPr>
            <a:xfrm rot="1800000">
              <a:off x="6806166" y="4145128"/>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1" name="Hexagon 70"/>
            <p:cNvSpPr/>
            <p:nvPr/>
          </p:nvSpPr>
          <p:spPr>
            <a:xfrm rot="1800000">
              <a:off x="7549116" y="542147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 name="Hexagon 71"/>
            <p:cNvSpPr/>
            <p:nvPr/>
          </p:nvSpPr>
          <p:spPr>
            <a:xfrm rot="1800000">
              <a:off x="7549117" y="286877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3" name="Freeform 72"/>
            <p:cNvSpPr/>
            <p:nvPr/>
          </p:nvSpPr>
          <p:spPr>
            <a:xfrm rot="1800000">
              <a:off x="8306521" y="4055629"/>
              <a:ext cx="1243407"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118 h 1388236"/>
                <a:gd name="connsiteX1" fmla="*/ 396258 w 1601400"/>
                <a:gd name="connsiteY1" fmla="*/ 0 h 1388236"/>
                <a:gd name="connsiteX2" fmla="*/ 474029 w 1601400"/>
                <a:gd name="connsiteY2" fmla="*/ 4016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43407"/>
                <a:gd name="connsiteY0" fmla="*/ 694118 h 1388236"/>
                <a:gd name="connsiteX1" fmla="*/ 396258 w 1243407"/>
                <a:gd name="connsiteY1" fmla="*/ 0 h 1388236"/>
                <a:gd name="connsiteX2" fmla="*/ 474029 w 1243407"/>
                <a:gd name="connsiteY2" fmla="*/ 4016 h 1388236"/>
                <a:gd name="connsiteX3" fmla="*/ 1243407 w 1243407"/>
                <a:gd name="connsiteY3" fmla="*/ 1325983 h 1388236"/>
                <a:gd name="connsiteX4" fmla="*/ 1205142 w 1243407"/>
                <a:gd name="connsiteY4" fmla="*/ 1388236 h 1388236"/>
                <a:gd name="connsiteX5" fmla="*/ 396258 w 1243407"/>
                <a:gd name="connsiteY5" fmla="*/ 1388236 h 1388236"/>
                <a:gd name="connsiteX6" fmla="*/ 0 w 1243407"/>
                <a:gd name="connsiteY6" fmla="*/ 69411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3407" h="1388236">
                  <a:moveTo>
                    <a:pt x="0" y="694118"/>
                  </a:moveTo>
                  <a:lnTo>
                    <a:pt x="396258" y="0"/>
                  </a:lnTo>
                  <a:lnTo>
                    <a:pt x="474029" y="4016"/>
                  </a:lnTo>
                  <a:lnTo>
                    <a:pt x="1243407" y="1325983"/>
                  </a:lnTo>
                  <a:lnTo>
                    <a:pt x="1205142" y="1388236"/>
                  </a:lnTo>
                  <a:lnTo>
                    <a:pt x="396258" y="1388236"/>
                  </a:lnTo>
                  <a:lnTo>
                    <a:pt x="0" y="694118"/>
                  </a:lnTo>
                  <a:close/>
                </a:path>
              </a:pathLst>
            </a:custGeom>
            <a:solidFill>
              <a:schemeClr val="bg1">
                <a:alpha val="4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4" name="Freeform 73"/>
            <p:cNvSpPr/>
            <p:nvPr/>
          </p:nvSpPr>
          <p:spPr>
            <a:xfrm rot="1800000">
              <a:off x="8306771" y="1511524"/>
              <a:ext cx="1241871" cy="1388822"/>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704 h 1388822"/>
                <a:gd name="connsiteX1" fmla="*/ 396258 w 1601400"/>
                <a:gd name="connsiteY1" fmla="*/ 586 h 1388822"/>
                <a:gd name="connsiteX2" fmla="*/ 482002 w 1601400"/>
                <a:gd name="connsiteY2" fmla="*/ 0 h 1388822"/>
                <a:gd name="connsiteX3" fmla="*/ 1601400 w 1601400"/>
                <a:gd name="connsiteY3" fmla="*/ 694704 h 1388822"/>
                <a:gd name="connsiteX4" fmla="*/ 1205142 w 1601400"/>
                <a:gd name="connsiteY4" fmla="*/ 1388822 h 1388822"/>
                <a:gd name="connsiteX5" fmla="*/ 396258 w 1601400"/>
                <a:gd name="connsiteY5" fmla="*/ 1388822 h 1388822"/>
                <a:gd name="connsiteX6" fmla="*/ 0 w 1601400"/>
                <a:gd name="connsiteY6" fmla="*/ 694704 h 1388822"/>
                <a:gd name="connsiteX0" fmla="*/ 0 w 1241871"/>
                <a:gd name="connsiteY0" fmla="*/ 694704 h 1388822"/>
                <a:gd name="connsiteX1" fmla="*/ 396258 w 1241871"/>
                <a:gd name="connsiteY1" fmla="*/ 586 h 1388822"/>
                <a:gd name="connsiteX2" fmla="*/ 482002 w 1241871"/>
                <a:gd name="connsiteY2" fmla="*/ 0 h 1388822"/>
                <a:gd name="connsiteX3" fmla="*/ 1241871 w 1241871"/>
                <a:gd name="connsiteY3" fmla="*/ 1323912 h 1388822"/>
                <a:gd name="connsiteX4" fmla="*/ 1205142 w 1241871"/>
                <a:gd name="connsiteY4" fmla="*/ 1388822 h 1388822"/>
                <a:gd name="connsiteX5" fmla="*/ 396258 w 1241871"/>
                <a:gd name="connsiteY5" fmla="*/ 1388822 h 1388822"/>
                <a:gd name="connsiteX6" fmla="*/ 0 w 1241871"/>
                <a:gd name="connsiteY6" fmla="*/ 694704 h 1388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1871" h="1388822">
                  <a:moveTo>
                    <a:pt x="0" y="694704"/>
                  </a:moveTo>
                  <a:lnTo>
                    <a:pt x="396258" y="586"/>
                  </a:lnTo>
                  <a:lnTo>
                    <a:pt x="482002" y="0"/>
                  </a:lnTo>
                  <a:lnTo>
                    <a:pt x="1241871" y="1323912"/>
                  </a:lnTo>
                  <a:lnTo>
                    <a:pt x="1205142" y="1388822"/>
                  </a:lnTo>
                  <a:lnTo>
                    <a:pt x="396258" y="1388822"/>
                  </a:lnTo>
                  <a:lnTo>
                    <a:pt x="0" y="694704"/>
                  </a:lnTo>
                  <a:close/>
                </a:path>
              </a:pathLst>
            </a:cu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94" name="Rectangle 93"/>
          <p:cNvSpPr/>
          <p:nvPr/>
        </p:nvSpPr>
        <p:spPr>
          <a:xfrm>
            <a:off x="4561242" y="-21511"/>
            <a:ext cx="3679116" cy="6271840"/>
          </a:xfrm>
          <a:prstGeom prst="rect">
            <a:avLst/>
          </a:prstGeom>
          <a:solidFill>
            <a:srgbClr val="F5F5F5"/>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1" name="Rectangle 100"/>
          <p:cNvSpPr/>
          <p:nvPr/>
        </p:nvSpPr>
        <p:spPr>
          <a:xfrm>
            <a:off x="4649096" y="-21510"/>
            <a:ext cx="3505200" cy="62393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2" name="Rectangle 101"/>
          <p:cNvSpPr/>
          <p:nvPr/>
        </p:nvSpPr>
        <p:spPr>
          <a:xfrm>
            <a:off x="905571" y="601883"/>
            <a:ext cx="3562257" cy="5648445"/>
          </a:xfrm>
          <a:prstGeom prst="rect">
            <a:avLst/>
          </a:prstGeom>
          <a:solidFill>
            <a:srgbClr val="FFFFFF"/>
          </a:solidFill>
          <a:ln w="3175">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5" name="Rectangle 104"/>
          <p:cNvSpPr/>
          <p:nvPr/>
        </p:nvSpPr>
        <p:spPr>
          <a:xfrm>
            <a:off x="4650889" y="6088284"/>
            <a:ext cx="3505200" cy="817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4734424" y="2660904"/>
            <a:ext cx="3300984" cy="1463040"/>
          </a:xfrm>
        </p:spPr>
        <p:txBody>
          <a:bodyPr anchor="b">
            <a:normAutofit/>
          </a:bodyPr>
          <a:lstStyle>
            <a:lvl1pPr algn="l">
              <a:defRPr sz="2800" b="0"/>
            </a:lvl1pPr>
          </a:lstStyle>
          <a:p>
            <a:r>
              <a:rPr lang="tr-TR" smtClean="0"/>
              <a:t>Asıl başlık stili için tıklatın</a:t>
            </a:r>
            <a:endParaRPr lang="en-US"/>
          </a:p>
        </p:txBody>
      </p:sp>
      <p:sp>
        <p:nvSpPr>
          <p:cNvPr id="3" name="Picture Placeholder 2"/>
          <p:cNvSpPr>
            <a:spLocks noGrp="1"/>
          </p:cNvSpPr>
          <p:nvPr>
            <p:ph type="pic" idx="1"/>
          </p:nvPr>
        </p:nvSpPr>
        <p:spPr>
          <a:xfrm>
            <a:off x="1005208" y="693795"/>
            <a:ext cx="3359623" cy="5468112"/>
          </a:xfrm>
        </p:spPr>
        <p:txBody>
          <a:bodyPr/>
          <a:lstStyle>
            <a:lvl1pPr marL="0" indent="0">
              <a:buNone/>
              <a:defRPr sz="3200">
                <a:solidFill>
                  <a:schemeClr val="accent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tr-TR" smtClean="0"/>
              <a:t>Resim eklemek için simgeyi tıklatın</a:t>
            </a:r>
            <a:endParaRPr lang="en-US" dirty="0"/>
          </a:p>
        </p:txBody>
      </p:sp>
      <p:sp>
        <p:nvSpPr>
          <p:cNvPr id="4" name="Text Placeholder 3"/>
          <p:cNvSpPr>
            <a:spLocks noGrp="1"/>
          </p:cNvSpPr>
          <p:nvPr>
            <p:ph type="body" sz="half" idx="2"/>
          </p:nvPr>
        </p:nvSpPr>
        <p:spPr>
          <a:xfrm>
            <a:off x="4734630" y="4133088"/>
            <a:ext cx="3300573" cy="1519561"/>
          </a:xfrm>
        </p:spPr>
        <p:txBody>
          <a:bodyPr>
            <a:normAutofit/>
          </a:bodyPr>
          <a:lstStyle>
            <a:lvl1pPr marL="0" indent="0">
              <a:buNone/>
              <a:defRPr sz="1600">
                <a:solidFill>
                  <a:srgbClr val="42424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Date Placeholder 4"/>
          <p:cNvSpPr>
            <a:spLocks noGrp="1"/>
          </p:cNvSpPr>
          <p:nvPr>
            <p:ph type="dt" sz="half" idx="10"/>
          </p:nvPr>
        </p:nvSpPr>
        <p:spPr/>
        <p:txBody>
          <a:bodyPr/>
          <a:lstStyle/>
          <a:p>
            <a:fld id="{A23720DD-5B6D-40BF-8493-A6B52D484E6B}" type="datetimeFigureOut">
              <a:rPr lang="tr-TR" smtClean="0"/>
              <a:t>05.04.2012</a:t>
            </a:fld>
            <a:endParaRPr lang="tr-TR"/>
          </a:p>
        </p:txBody>
      </p:sp>
      <p:sp>
        <p:nvSpPr>
          <p:cNvPr id="6" name="Footer Placeholder 5"/>
          <p:cNvSpPr>
            <a:spLocks noGrp="1"/>
          </p:cNvSpPr>
          <p:nvPr>
            <p:ph type="ftr" sz="quarter" idx="11"/>
          </p:nvPr>
        </p:nvSpPr>
        <p:spPr>
          <a:xfrm>
            <a:off x="4641448" y="5724835"/>
            <a:ext cx="3493664" cy="365125"/>
          </a:xfrm>
        </p:spPr>
        <p:txBody>
          <a:bodyPr>
            <a:normAutofit/>
          </a:bodyPr>
          <a:lstStyle/>
          <a:p>
            <a:endParaRPr lang="tr-TR"/>
          </a:p>
        </p:txBody>
      </p:sp>
      <p:sp>
        <p:nvSpPr>
          <p:cNvPr id="7" name="Slide Number Placeholder 6"/>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grpSp>
        <p:nvGrpSpPr>
          <p:cNvPr id="42" name="Group 41"/>
          <p:cNvGrpSpPr/>
          <p:nvPr/>
        </p:nvGrpSpPr>
        <p:grpSpPr>
          <a:xfrm>
            <a:off x="-304800" y="0"/>
            <a:ext cx="9932332" cy="6858000"/>
            <a:chOff x="-382404" y="0"/>
            <a:chExt cx="9932332" cy="6858000"/>
          </a:xfrm>
        </p:grpSpPr>
        <p:grpSp>
          <p:nvGrpSpPr>
            <p:cNvPr id="43" name="Group 44"/>
            <p:cNvGrpSpPr/>
            <p:nvPr/>
          </p:nvGrpSpPr>
          <p:grpSpPr>
            <a:xfrm>
              <a:off x="0" y="0"/>
              <a:ext cx="9144000" cy="6858000"/>
              <a:chOff x="0" y="0"/>
              <a:chExt cx="9144000" cy="6858000"/>
            </a:xfrm>
          </p:grpSpPr>
          <p:grpSp>
            <p:nvGrpSpPr>
              <p:cNvPr id="101" name="Group 4"/>
              <p:cNvGrpSpPr/>
              <p:nvPr/>
            </p:nvGrpSpPr>
            <p:grpSpPr>
              <a:xfrm>
                <a:off x="0" y="0"/>
                <a:ext cx="2514600" cy="6858000"/>
                <a:chOff x="0" y="0"/>
                <a:chExt cx="2514600" cy="6858000"/>
              </a:xfrm>
            </p:grpSpPr>
            <p:sp>
              <p:nvSpPr>
                <p:cNvPr id="113" name="Rectangle 112"/>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4" name="Rectangle 2"/>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5" name="Rectangle 3"/>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02" name="Group 5"/>
              <p:cNvGrpSpPr/>
              <p:nvPr/>
            </p:nvGrpSpPr>
            <p:grpSpPr>
              <a:xfrm>
                <a:off x="422910" y="0"/>
                <a:ext cx="2514600" cy="6858000"/>
                <a:chOff x="0" y="0"/>
                <a:chExt cx="2514600" cy="6858000"/>
              </a:xfrm>
            </p:grpSpPr>
            <p:sp>
              <p:nvSpPr>
                <p:cNvPr id="110" name="Rectangle 109"/>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1" name="Rectangle 110"/>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2" name="Rectangle 111"/>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03" name="Group 9"/>
              <p:cNvGrpSpPr/>
              <p:nvPr/>
            </p:nvGrpSpPr>
            <p:grpSpPr>
              <a:xfrm rot="10800000">
                <a:off x="6629400" y="0"/>
                <a:ext cx="2514600" cy="6858000"/>
                <a:chOff x="0" y="0"/>
                <a:chExt cx="2514600" cy="6858000"/>
              </a:xfrm>
            </p:grpSpPr>
            <p:sp>
              <p:nvSpPr>
                <p:cNvPr id="107" name="Rectangle 106"/>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8" name="Rectangle 107"/>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9" name="Rectangle 108"/>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04" name="Rectangle 103"/>
              <p:cNvSpPr/>
              <p:nvPr/>
            </p:nvSpPr>
            <p:spPr>
              <a:xfrm>
                <a:off x="3810000" y="0"/>
                <a:ext cx="28194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5" name="Rectangle 104"/>
              <p:cNvSpPr/>
              <p:nvPr/>
            </p:nvSpPr>
            <p:spPr>
              <a:xfrm>
                <a:off x="289560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6" name="Rectangle 105"/>
              <p:cNvSpPr/>
              <p:nvPr/>
            </p:nvSpPr>
            <p:spPr>
              <a:xfrm>
                <a:off x="31242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4" name="Freeform 43"/>
            <p:cNvSpPr/>
            <p:nvPr/>
          </p:nvSpPr>
          <p:spPr>
            <a:xfrm>
              <a:off x="-11875" y="5035138"/>
              <a:ext cx="9144000" cy="1175655"/>
            </a:xfrm>
            <a:custGeom>
              <a:avLst/>
              <a:gdLst>
                <a:gd name="connsiteX0" fmla="*/ 0 w 9144000"/>
                <a:gd name="connsiteY0" fmla="*/ 1116280 h 1175656"/>
                <a:gd name="connsiteX1" fmla="*/ 1674420 w 9144000"/>
                <a:gd name="connsiteY1" fmla="*/ 1163781 h 1175656"/>
                <a:gd name="connsiteX2" fmla="*/ 4120737 w 9144000"/>
                <a:gd name="connsiteY2" fmla="*/ 1045028 h 1175656"/>
                <a:gd name="connsiteX3" fmla="*/ 7172696 w 9144000"/>
                <a:gd name="connsiteY3" fmla="*/ 605641 h 1175656"/>
                <a:gd name="connsiteX4" fmla="*/ 9144000 w 9144000"/>
                <a:gd name="connsiteY4" fmla="*/ 0 h 1175656"/>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116279 h 1175655"/>
                <a:gd name="connsiteX1" fmla="*/ 1674420 w 9144000"/>
                <a:gd name="connsiteY1" fmla="*/ 1163780 h 1175655"/>
                <a:gd name="connsiteX2" fmla="*/ 4120737 w 9144000"/>
                <a:gd name="connsiteY2" fmla="*/ 1045027 h 1175655"/>
                <a:gd name="connsiteX3" fmla="*/ 7172696 w 9144000"/>
                <a:gd name="connsiteY3" fmla="*/ 605640 h 1175655"/>
                <a:gd name="connsiteX4" fmla="*/ 9144000 w 9144000"/>
                <a:gd name="connsiteY4" fmla="*/ 0 h 11756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1175655">
                  <a:moveTo>
                    <a:pt x="0" y="1116279"/>
                  </a:moveTo>
                  <a:cubicBezTo>
                    <a:pt x="493815" y="1145967"/>
                    <a:pt x="987631" y="1175655"/>
                    <a:pt x="1674420" y="1163780"/>
                  </a:cubicBezTo>
                  <a:cubicBezTo>
                    <a:pt x="2361209" y="1151905"/>
                    <a:pt x="3204358" y="1138050"/>
                    <a:pt x="4120737" y="1045027"/>
                  </a:cubicBezTo>
                  <a:cubicBezTo>
                    <a:pt x="5037116" y="952004"/>
                    <a:pt x="6335486" y="779811"/>
                    <a:pt x="7172696" y="605640"/>
                  </a:cubicBezTo>
                  <a:cubicBezTo>
                    <a:pt x="8009907" y="431469"/>
                    <a:pt x="8866910" y="154379"/>
                    <a:pt x="9144000" y="0"/>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5" name="Freeform 44"/>
            <p:cNvSpPr/>
            <p:nvPr/>
          </p:nvSpPr>
          <p:spPr>
            <a:xfrm>
              <a:off x="-11875" y="3467595"/>
              <a:ext cx="9144000" cy="890650"/>
            </a:xfrm>
            <a:custGeom>
              <a:avLst/>
              <a:gdLst>
                <a:gd name="connsiteX0" fmla="*/ 0 w 9144000"/>
                <a:gd name="connsiteY0" fmla="*/ 890650 h 890650"/>
                <a:gd name="connsiteX1" fmla="*/ 1045028 w 9144000"/>
                <a:gd name="connsiteY1" fmla="*/ 475013 h 890650"/>
                <a:gd name="connsiteX2" fmla="*/ 3111335 w 9144000"/>
                <a:gd name="connsiteY2" fmla="*/ 71252 h 890650"/>
                <a:gd name="connsiteX3" fmla="*/ 5913911 w 9144000"/>
                <a:gd name="connsiteY3" fmla="*/ 71252 h 890650"/>
                <a:gd name="connsiteX4" fmla="*/ 9144000 w 9144000"/>
                <a:gd name="connsiteY4" fmla="*/ 498764 h 890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890650">
                  <a:moveTo>
                    <a:pt x="0" y="890650"/>
                  </a:moveTo>
                  <a:cubicBezTo>
                    <a:pt x="263236" y="751114"/>
                    <a:pt x="526472" y="611579"/>
                    <a:pt x="1045028" y="475013"/>
                  </a:cubicBezTo>
                  <a:cubicBezTo>
                    <a:pt x="1563584" y="338447"/>
                    <a:pt x="2299855" y="138545"/>
                    <a:pt x="3111335" y="71252"/>
                  </a:cubicBezTo>
                  <a:cubicBezTo>
                    <a:pt x="3922815" y="3959"/>
                    <a:pt x="4908467" y="0"/>
                    <a:pt x="5913911" y="71252"/>
                  </a:cubicBezTo>
                  <a:cubicBezTo>
                    <a:pt x="6919355" y="142504"/>
                    <a:pt x="8595756" y="427512"/>
                    <a:pt x="9144000" y="498764"/>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6" name="Freeform 45"/>
            <p:cNvSpPr/>
            <p:nvPr/>
          </p:nvSpPr>
          <p:spPr>
            <a:xfrm>
              <a:off x="-23751" y="5640779"/>
              <a:ext cx="3004457" cy="1211283"/>
            </a:xfrm>
            <a:custGeom>
              <a:avLst/>
              <a:gdLst>
                <a:gd name="connsiteX0" fmla="*/ 0 w 3004457"/>
                <a:gd name="connsiteY0" fmla="*/ 0 h 1211283"/>
                <a:gd name="connsiteX1" fmla="*/ 3004457 w 3004457"/>
                <a:gd name="connsiteY1" fmla="*/ 1211283 h 1211283"/>
              </a:gdLst>
              <a:ahLst/>
              <a:cxnLst>
                <a:cxn ang="0">
                  <a:pos x="connsiteX0" y="connsiteY0"/>
                </a:cxn>
                <a:cxn ang="0">
                  <a:pos x="connsiteX1" y="connsiteY1"/>
                </a:cxn>
              </a:cxnLst>
              <a:rect l="l" t="t" r="r" b="b"/>
              <a:pathLst>
                <a:path w="3004457" h="1211283">
                  <a:moveTo>
                    <a:pt x="0" y="0"/>
                  </a:moveTo>
                  <a:cubicBezTo>
                    <a:pt x="1103415" y="501732"/>
                    <a:pt x="2206831" y="1003465"/>
                    <a:pt x="3004457" y="1211283"/>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7" name="Freeform 46"/>
            <p:cNvSpPr/>
            <p:nvPr/>
          </p:nvSpPr>
          <p:spPr>
            <a:xfrm>
              <a:off x="-11875" y="5284519"/>
              <a:ext cx="9144000" cy="1478478"/>
            </a:xfrm>
            <a:custGeom>
              <a:avLst/>
              <a:gdLst>
                <a:gd name="connsiteX0" fmla="*/ 0 w 9144000"/>
                <a:gd name="connsiteY0" fmla="*/ 0 h 1478478"/>
                <a:gd name="connsiteX1" fmla="*/ 1104405 w 9144000"/>
                <a:gd name="connsiteY1" fmla="*/ 344385 h 1478478"/>
                <a:gd name="connsiteX2" fmla="*/ 3194462 w 9144000"/>
                <a:gd name="connsiteY2" fmla="*/ 866899 h 1478478"/>
                <a:gd name="connsiteX3" fmla="*/ 5676405 w 9144000"/>
                <a:gd name="connsiteY3" fmla="*/ 1282536 h 1478478"/>
                <a:gd name="connsiteX4" fmla="*/ 7730836 w 9144000"/>
                <a:gd name="connsiteY4" fmla="*/ 1448790 h 1478478"/>
                <a:gd name="connsiteX5" fmla="*/ 8573984 w 9144000"/>
                <a:gd name="connsiteY5" fmla="*/ 1460665 h 1478478"/>
                <a:gd name="connsiteX6" fmla="*/ 9144000 w 9144000"/>
                <a:gd name="connsiteY6" fmla="*/ 1425039 h 1478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1478478">
                  <a:moveTo>
                    <a:pt x="0" y="0"/>
                  </a:moveTo>
                  <a:cubicBezTo>
                    <a:pt x="285997" y="99951"/>
                    <a:pt x="571995" y="199902"/>
                    <a:pt x="1104405" y="344385"/>
                  </a:cubicBezTo>
                  <a:cubicBezTo>
                    <a:pt x="1636815" y="488868"/>
                    <a:pt x="2432462" y="710541"/>
                    <a:pt x="3194462" y="866899"/>
                  </a:cubicBezTo>
                  <a:cubicBezTo>
                    <a:pt x="3956462" y="1023258"/>
                    <a:pt x="4920343" y="1185554"/>
                    <a:pt x="5676405" y="1282536"/>
                  </a:cubicBezTo>
                  <a:cubicBezTo>
                    <a:pt x="6432467" y="1379518"/>
                    <a:pt x="7247906" y="1419102"/>
                    <a:pt x="7730836" y="1448790"/>
                  </a:cubicBezTo>
                  <a:cubicBezTo>
                    <a:pt x="8213766" y="1478478"/>
                    <a:pt x="8338457" y="1464623"/>
                    <a:pt x="8573984" y="1460665"/>
                  </a:cubicBezTo>
                  <a:cubicBezTo>
                    <a:pt x="8809511" y="1456707"/>
                    <a:pt x="8976755" y="1440873"/>
                    <a:pt x="9144000" y="1425039"/>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9" name="Freeform 48"/>
            <p:cNvSpPr/>
            <p:nvPr/>
          </p:nvSpPr>
          <p:spPr>
            <a:xfrm>
              <a:off x="2137558" y="5132120"/>
              <a:ext cx="6982691" cy="1719942"/>
            </a:xfrm>
            <a:custGeom>
              <a:avLst/>
              <a:gdLst>
                <a:gd name="connsiteX0" fmla="*/ 0 w 6982691"/>
                <a:gd name="connsiteY0" fmla="*/ 1719942 h 1719942"/>
                <a:gd name="connsiteX1" fmla="*/ 546265 w 6982691"/>
                <a:gd name="connsiteY1" fmla="*/ 1185553 h 1719942"/>
                <a:gd name="connsiteX2" fmla="*/ 1330037 w 6982691"/>
                <a:gd name="connsiteY2" fmla="*/ 710540 h 1719942"/>
                <a:gd name="connsiteX3" fmla="*/ 2078182 w 6982691"/>
                <a:gd name="connsiteY3" fmla="*/ 437407 h 1719942"/>
                <a:gd name="connsiteX4" fmla="*/ 3348842 w 6982691"/>
                <a:gd name="connsiteY4" fmla="*/ 152399 h 1719942"/>
                <a:gd name="connsiteX5" fmla="*/ 4001985 w 6982691"/>
                <a:gd name="connsiteY5" fmla="*/ 69272 h 1719942"/>
                <a:gd name="connsiteX6" fmla="*/ 5047013 w 6982691"/>
                <a:gd name="connsiteY6" fmla="*/ 9896 h 1719942"/>
                <a:gd name="connsiteX7" fmla="*/ 5890161 w 6982691"/>
                <a:gd name="connsiteY7" fmla="*/ 9896 h 1719942"/>
                <a:gd name="connsiteX8" fmla="*/ 6495803 w 6982691"/>
                <a:gd name="connsiteY8" fmla="*/ 9896 h 1719942"/>
                <a:gd name="connsiteX9" fmla="*/ 6899564 w 6982691"/>
                <a:gd name="connsiteY9" fmla="*/ 33646 h 1719942"/>
                <a:gd name="connsiteX10" fmla="*/ 6982691 w 6982691"/>
                <a:gd name="connsiteY10" fmla="*/ 45522 h 1719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982691" h="1719942">
                  <a:moveTo>
                    <a:pt x="0" y="1719942"/>
                  </a:moveTo>
                  <a:cubicBezTo>
                    <a:pt x="162296" y="1536864"/>
                    <a:pt x="324592" y="1353787"/>
                    <a:pt x="546265" y="1185553"/>
                  </a:cubicBezTo>
                  <a:cubicBezTo>
                    <a:pt x="767938" y="1017319"/>
                    <a:pt x="1074718" y="835231"/>
                    <a:pt x="1330037" y="710540"/>
                  </a:cubicBezTo>
                  <a:cubicBezTo>
                    <a:pt x="1585356" y="585849"/>
                    <a:pt x="1741715" y="530430"/>
                    <a:pt x="2078182" y="437407"/>
                  </a:cubicBezTo>
                  <a:cubicBezTo>
                    <a:pt x="2414649" y="344384"/>
                    <a:pt x="3028208" y="213755"/>
                    <a:pt x="3348842" y="152399"/>
                  </a:cubicBezTo>
                  <a:cubicBezTo>
                    <a:pt x="3669476" y="91043"/>
                    <a:pt x="3718957" y="93022"/>
                    <a:pt x="4001985" y="69272"/>
                  </a:cubicBezTo>
                  <a:cubicBezTo>
                    <a:pt x="4285013" y="45522"/>
                    <a:pt x="4732317" y="19792"/>
                    <a:pt x="5047013" y="9896"/>
                  </a:cubicBezTo>
                  <a:cubicBezTo>
                    <a:pt x="5361709" y="0"/>
                    <a:pt x="5890161" y="9896"/>
                    <a:pt x="5890161" y="9896"/>
                  </a:cubicBezTo>
                  <a:lnTo>
                    <a:pt x="6495803" y="9896"/>
                  </a:lnTo>
                  <a:cubicBezTo>
                    <a:pt x="6664037" y="13854"/>
                    <a:pt x="6818416" y="27708"/>
                    <a:pt x="6899564" y="33646"/>
                  </a:cubicBezTo>
                  <a:cubicBezTo>
                    <a:pt x="6980712" y="39584"/>
                    <a:pt x="6953003" y="37605"/>
                    <a:pt x="6982691" y="45522"/>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0" name="Hexagon 49"/>
            <p:cNvSpPr/>
            <p:nvPr/>
          </p:nvSpPr>
          <p:spPr>
            <a:xfrm rot="1800000">
              <a:off x="2996165" y="2859252"/>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 name="Hexagon 50"/>
            <p:cNvSpPr/>
            <p:nvPr/>
          </p:nvSpPr>
          <p:spPr>
            <a:xfrm rot="1800000">
              <a:off x="3720065" y="4126078"/>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Hexagon 51"/>
            <p:cNvSpPr/>
            <p:nvPr/>
          </p:nvSpPr>
          <p:spPr>
            <a:xfrm rot="1800000">
              <a:off x="3729591" y="1592427"/>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Hexagon 52"/>
            <p:cNvSpPr/>
            <p:nvPr/>
          </p:nvSpPr>
          <p:spPr>
            <a:xfrm rot="1800000">
              <a:off x="2977115" y="325603"/>
              <a:ext cx="1601400" cy="1388236"/>
            </a:xfrm>
            <a:prstGeom prst="hexagon">
              <a:avLst>
                <a:gd name="adj" fmla="val 28544"/>
                <a:gd name="vf" fmla="val 115470"/>
              </a:avLst>
            </a:prstGeom>
            <a:solidFill>
              <a:schemeClr val="bg1">
                <a:alpha val="4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Hexagon 53"/>
            <p:cNvSpPr/>
            <p:nvPr/>
          </p:nvSpPr>
          <p:spPr>
            <a:xfrm rot="1800000">
              <a:off x="4463014" y="5383378"/>
              <a:ext cx="1601400" cy="1388236"/>
            </a:xfrm>
            <a:prstGeom prst="hexagon">
              <a:avLst>
                <a:gd name="adj" fmla="val 28544"/>
                <a:gd name="vf" fmla="val 115470"/>
              </a:avLst>
            </a:prstGeom>
            <a:solidFill>
              <a:schemeClr val="bg1">
                <a:alpha val="6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Freeform 54"/>
            <p:cNvSpPr/>
            <p:nvPr/>
          </p:nvSpPr>
          <p:spPr>
            <a:xfrm rot="1800000">
              <a:off x="-382404" y="4201528"/>
              <a:ext cx="1261499"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56357 w 1261499"/>
                <a:gd name="connsiteY5" fmla="*/ 1388236 h 1388236"/>
                <a:gd name="connsiteX6" fmla="*/ 0 w 1261499"/>
                <a:gd name="connsiteY6" fmla="*/ 10509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744578 w 1261499"/>
                <a:gd name="connsiteY5" fmla="*/ 1387893 h 1388236"/>
                <a:gd name="connsiteX6" fmla="*/ 0 w 1261499"/>
                <a:gd name="connsiteY6" fmla="*/ 10509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61499" h="1388236">
                  <a:moveTo>
                    <a:pt x="0" y="105098"/>
                  </a:moveTo>
                  <a:lnTo>
                    <a:pt x="56357" y="0"/>
                  </a:lnTo>
                  <a:lnTo>
                    <a:pt x="865241" y="0"/>
                  </a:lnTo>
                  <a:lnTo>
                    <a:pt x="1261499" y="694118"/>
                  </a:lnTo>
                  <a:lnTo>
                    <a:pt x="865241" y="1388236"/>
                  </a:lnTo>
                  <a:lnTo>
                    <a:pt x="744578" y="1387893"/>
                  </a:lnTo>
                  <a:lnTo>
                    <a:pt x="0" y="105098"/>
                  </a:lnTo>
                  <a:close/>
                </a:path>
              </a:pathLst>
            </a:cu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Hexagon 55"/>
            <p:cNvSpPr/>
            <p:nvPr/>
          </p:nvSpPr>
          <p:spPr>
            <a:xfrm rot="1800000">
              <a:off x="24365" y="540242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Hexagon 56"/>
            <p:cNvSpPr/>
            <p:nvPr/>
          </p:nvSpPr>
          <p:spPr>
            <a:xfrm rot="1800000">
              <a:off x="52941" y="284972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Hexagon 57"/>
            <p:cNvSpPr/>
            <p:nvPr/>
          </p:nvSpPr>
          <p:spPr>
            <a:xfrm rot="1800000">
              <a:off x="776840" y="4126077"/>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Hexagon 58"/>
            <p:cNvSpPr/>
            <p:nvPr/>
          </p:nvSpPr>
          <p:spPr>
            <a:xfrm rot="1800000">
              <a:off x="1510265" y="54119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Hexagon 59"/>
            <p:cNvSpPr/>
            <p:nvPr/>
          </p:nvSpPr>
          <p:spPr>
            <a:xfrm rot="1800000">
              <a:off x="1529316" y="2859252"/>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5" name="Hexagon 94"/>
            <p:cNvSpPr/>
            <p:nvPr/>
          </p:nvSpPr>
          <p:spPr>
            <a:xfrm rot="1800000">
              <a:off x="795890" y="15638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6" name="Hexagon 95"/>
            <p:cNvSpPr/>
            <p:nvPr/>
          </p:nvSpPr>
          <p:spPr>
            <a:xfrm rot="1800000">
              <a:off x="6806166" y="4145128"/>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7" name="Hexagon 96"/>
            <p:cNvSpPr/>
            <p:nvPr/>
          </p:nvSpPr>
          <p:spPr>
            <a:xfrm rot="1800000">
              <a:off x="7549116" y="542147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8" name="Hexagon 97"/>
            <p:cNvSpPr/>
            <p:nvPr/>
          </p:nvSpPr>
          <p:spPr>
            <a:xfrm rot="1800000">
              <a:off x="7549117" y="286877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9" name="Freeform 98"/>
            <p:cNvSpPr/>
            <p:nvPr/>
          </p:nvSpPr>
          <p:spPr>
            <a:xfrm rot="1800000">
              <a:off x="8306521" y="4055629"/>
              <a:ext cx="1243407"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118 h 1388236"/>
                <a:gd name="connsiteX1" fmla="*/ 396258 w 1601400"/>
                <a:gd name="connsiteY1" fmla="*/ 0 h 1388236"/>
                <a:gd name="connsiteX2" fmla="*/ 474029 w 1601400"/>
                <a:gd name="connsiteY2" fmla="*/ 4016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43407"/>
                <a:gd name="connsiteY0" fmla="*/ 694118 h 1388236"/>
                <a:gd name="connsiteX1" fmla="*/ 396258 w 1243407"/>
                <a:gd name="connsiteY1" fmla="*/ 0 h 1388236"/>
                <a:gd name="connsiteX2" fmla="*/ 474029 w 1243407"/>
                <a:gd name="connsiteY2" fmla="*/ 4016 h 1388236"/>
                <a:gd name="connsiteX3" fmla="*/ 1243407 w 1243407"/>
                <a:gd name="connsiteY3" fmla="*/ 1325983 h 1388236"/>
                <a:gd name="connsiteX4" fmla="*/ 1205142 w 1243407"/>
                <a:gd name="connsiteY4" fmla="*/ 1388236 h 1388236"/>
                <a:gd name="connsiteX5" fmla="*/ 396258 w 1243407"/>
                <a:gd name="connsiteY5" fmla="*/ 1388236 h 1388236"/>
                <a:gd name="connsiteX6" fmla="*/ 0 w 1243407"/>
                <a:gd name="connsiteY6" fmla="*/ 69411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3407" h="1388236">
                  <a:moveTo>
                    <a:pt x="0" y="694118"/>
                  </a:moveTo>
                  <a:lnTo>
                    <a:pt x="396258" y="0"/>
                  </a:lnTo>
                  <a:lnTo>
                    <a:pt x="474029" y="4016"/>
                  </a:lnTo>
                  <a:lnTo>
                    <a:pt x="1243407" y="1325983"/>
                  </a:lnTo>
                  <a:lnTo>
                    <a:pt x="1205142" y="1388236"/>
                  </a:lnTo>
                  <a:lnTo>
                    <a:pt x="396258" y="1388236"/>
                  </a:lnTo>
                  <a:lnTo>
                    <a:pt x="0" y="694118"/>
                  </a:lnTo>
                  <a:close/>
                </a:path>
              </a:pathLst>
            </a:custGeom>
            <a:solidFill>
              <a:schemeClr val="bg1">
                <a:alpha val="4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0" name="Freeform 99"/>
            <p:cNvSpPr/>
            <p:nvPr/>
          </p:nvSpPr>
          <p:spPr>
            <a:xfrm rot="1800000">
              <a:off x="8306771" y="1511524"/>
              <a:ext cx="1241871" cy="1388822"/>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704 h 1388822"/>
                <a:gd name="connsiteX1" fmla="*/ 396258 w 1601400"/>
                <a:gd name="connsiteY1" fmla="*/ 586 h 1388822"/>
                <a:gd name="connsiteX2" fmla="*/ 482002 w 1601400"/>
                <a:gd name="connsiteY2" fmla="*/ 0 h 1388822"/>
                <a:gd name="connsiteX3" fmla="*/ 1601400 w 1601400"/>
                <a:gd name="connsiteY3" fmla="*/ 694704 h 1388822"/>
                <a:gd name="connsiteX4" fmla="*/ 1205142 w 1601400"/>
                <a:gd name="connsiteY4" fmla="*/ 1388822 h 1388822"/>
                <a:gd name="connsiteX5" fmla="*/ 396258 w 1601400"/>
                <a:gd name="connsiteY5" fmla="*/ 1388822 h 1388822"/>
                <a:gd name="connsiteX6" fmla="*/ 0 w 1601400"/>
                <a:gd name="connsiteY6" fmla="*/ 694704 h 1388822"/>
                <a:gd name="connsiteX0" fmla="*/ 0 w 1241871"/>
                <a:gd name="connsiteY0" fmla="*/ 694704 h 1388822"/>
                <a:gd name="connsiteX1" fmla="*/ 396258 w 1241871"/>
                <a:gd name="connsiteY1" fmla="*/ 586 h 1388822"/>
                <a:gd name="connsiteX2" fmla="*/ 482002 w 1241871"/>
                <a:gd name="connsiteY2" fmla="*/ 0 h 1388822"/>
                <a:gd name="connsiteX3" fmla="*/ 1241871 w 1241871"/>
                <a:gd name="connsiteY3" fmla="*/ 1323912 h 1388822"/>
                <a:gd name="connsiteX4" fmla="*/ 1205142 w 1241871"/>
                <a:gd name="connsiteY4" fmla="*/ 1388822 h 1388822"/>
                <a:gd name="connsiteX5" fmla="*/ 396258 w 1241871"/>
                <a:gd name="connsiteY5" fmla="*/ 1388822 h 1388822"/>
                <a:gd name="connsiteX6" fmla="*/ 0 w 1241871"/>
                <a:gd name="connsiteY6" fmla="*/ 694704 h 1388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1871" h="1388822">
                  <a:moveTo>
                    <a:pt x="0" y="694704"/>
                  </a:moveTo>
                  <a:lnTo>
                    <a:pt x="396258" y="586"/>
                  </a:lnTo>
                  <a:lnTo>
                    <a:pt x="482002" y="0"/>
                  </a:lnTo>
                  <a:lnTo>
                    <a:pt x="1241871" y="1323912"/>
                  </a:lnTo>
                  <a:lnTo>
                    <a:pt x="1205142" y="1388822"/>
                  </a:lnTo>
                  <a:lnTo>
                    <a:pt x="396258" y="1388822"/>
                  </a:lnTo>
                  <a:lnTo>
                    <a:pt x="0" y="694704"/>
                  </a:lnTo>
                  <a:close/>
                </a:path>
              </a:pathLst>
            </a:cu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66" name="Rectangle 65"/>
          <p:cNvSpPr/>
          <p:nvPr/>
        </p:nvSpPr>
        <p:spPr>
          <a:xfrm>
            <a:off x="457200" y="333487"/>
            <a:ext cx="8229600" cy="6185647"/>
          </a:xfrm>
          <a:prstGeom prst="rect">
            <a:avLst/>
          </a:prstGeom>
          <a:solidFill>
            <a:schemeClr val="bg1"/>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0" name="Rectangle 69"/>
          <p:cNvSpPr/>
          <p:nvPr/>
        </p:nvSpPr>
        <p:spPr>
          <a:xfrm>
            <a:off x="4561242" y="-21511"/>
            <a:ext cx="3679116" cy="699244"/>
          </a:xfrm>
          <a:prstGeom prst="rect">
            <a:avLst/>
          </a:prstGeom>
          <a:solidFill>
            <a:srgbClr val="F5F5F5"/>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1" name="Rectangle 70"/>
          <p:cNvSpPr/>
          <p:nvPr/>
        </p:nvSpPr>
        <p:spPr>
          <a:xfrm>
            <a:off x="4649096" y="-21510"/>
            <a:ext cx="3505200" cy="62393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1043490" y="1027664"/>
            <a:ext cx="7024744" cy="1143000"/>
          </a:xfrm>
          <a:prstGeom prst="rect">
            <a:avLst/>
          </a:prstGeom>
        </p:spPr>
        <p:txBody>
          <a:bodyPr vert="horz" lIns="91440" tIns="45720" rIns="91440" bIns="45720" rtlCol="0" anchor="b">
            <a:normAutofit/>
          </a:bodyPr>
          <a:lstStyle/>
          <a:p>
            <a:r>
              <a:rPr lang="tr-TR" smtClean="0"/>
              <a:t>Asıl başlık stili için tıklatın</a:t>
            </a:r>
            <a:endParaRPr lang="en-US" dirty="0"/>
          </a:p>
        </p:txBody>
      </p:sp>
      <p:sp>
        <p:nvSpPr>
          <p:cNvPr id="3" name="Text Placeholder 2"/>
          <p:cNvSpPr>
            <a:spLocks noGrp="1"/>
          </p:cNvSpPr>
          <p:nvPr>
            <p:ph type="body" idx="1"/>
          </p:nvPr>
        </p:nvSpPr>
        <p:spPr>
          <a:xfrm>
            <a:off x="1043492" y="2323652"/>
            <a:ext cx="6777317" cy="3508977"/>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2"/>
          </p:nvPr>
        </p:nvSpPr>
        <p:spPr>
          <a:xfrm>
            <a:off x="5997388" y="224492"/>
            <a:ext cx="2133600" cy="365125"/>
          </a:xfrm>
          <a:prstGeom prst="rect">
            <a:avLst/>
          </a:prstGeom>
        </p:spPr>
        <p:txBody>
          <a:bodyPr vert="horz" lIns="91440" tIns="45720" rIns="91440" bIns="45720" rtlCol="0" anchor="ctr"/>
          <a:lstStyle>
            <a:lvl1pPr algn="r">
              <a:defRPr sz="1200">
                <a:solidFill>
                  <a:srgbClr val="FEFEFE"/>
                </a:solidFill>
              </a:defRPr>
            </a:lvl1pPr>
          </a:lstStyle>
          <a:p>
            <a:fld id="{A23720DD-5B6D-40BF-8493-A6B52D484E6B}" type="datetimeFigureOut">
              <a:rPr lang="tr-TR" smtClean="0"/>
              <a:t>05.04.2012</a:t>
            </a:fld>
            <a:endParaRPr lang="tr-TR"/>
          </a:p>
        </p:txBody>
      </p:sp>
      <p:sp>
        <p:nvSpPr>
          <p:cNvPr id="5" name="Footer Placeholder 4"/>
          <p:cNvSpPr>
            <a:spLocks noGrp="1"/>
          </p:cNvSpPr>
          <p:nvPr>
            <p:ph type="ftr" sz="quarter" idx="3"/>
          </p:nvPr>
        </p:nvSpPr>
        <p:spPr>
          <a:xfrm>
            <a:off x="4641448" y="5852160"/>
            <a:ext cx="3502152" cy="365125"/>
          </a:xfrm>
          <a:prstGeom prst="rect">
            <a:avLst/>
          </a:prstGeom>
        </p:spPr>
        <p:txBody>
          <a:bodyPr vert="horz" lIns="91440" tIns="45720" rIns="91440" bIns="45720" rtlCol="0" anchor="ctr"/>
          <a:lstStyle>
            <a:lvl1pPr algn="r">
              <a:defRPr sz="1200">
                <a:solidFill>
                  <a:schemeClr val="accent1"/>
                </a:solidFill>
              </a:defRPr>
            </a:lvl1pPr>
          </a:lstStyle>
          <a:p>
            <a:endParaRPr lang="tr-TR"/>
          </a:p>
        </p:txBody>
      </p:sp>
      <p:sp>
        <p:nvSpPr>
          <p:cNvPr id="6" name="Slide Number Placeholder 5"/>
          <p:cNvSpPr>
            <a:spLocks noGrp="1"/>
          </p:cNvSpPr>
          <p:nvPr>
            <p:ph type="sldNum" sz="quarter" idx="4"/>
          </p:nvPr>
        </p:nvSpPr>
        <p:spPr>
          <a:xfrm>
            <a:off x="4649096" y="224491"/>
            <a:ext cx="1332156" cy="365125"/>
          </a:xfrm>
          <a:prstGeom prst="rect">
            <a:avLst/>
          </a:prstGeom>
        </p:spPr>
        <p:txBody>
          <a:bodyPr vert="horz" lIns="91440" tIns="45720" rIns="91440" bIns="45720" rtlCol="0" anchor="ctr"/>
          <a:lstStyle>
            <a:lvl1pPr algn="l">
              <a:defRPr sz="1200">
                <a:solidFill>
                  <a:srgbClr val="FEFEFE"/>
                </a:solidFill>
              </a:defRPr>
            </a:lvl1pPr>
          </a:lstStyle>
          <a:p>
            <a:fld id="{F302176B-0E47-46AC-8F43-DAB4B8A37D06}" type="slidenum">
              <a:rPr lang="tr-TR" smtClean="0"/>
              <a:t>‹#›</a:t>
            </a:fld>
            <a:endParaRPr lang="tr-TR"/>
          </a:p>
        </p:txBody>
      </p:sp>
    </p:spTree>
  </p:cSld>
  <p:clrMap bg1="lt1" tx1="dk1" bg2="lt2" tx2="dk2" accent1="accent1" accent2="accent2" accent3="accent3" accent4="accent4" accent5="accent5" accent6="accent6" hlink="hlink" folHlink="folHlink"/>
  <p:sldLayoutIdLst>
    <p:sldLayoutId id="2147483805" r:id="rId1"/>
    <p:sldLayoutId id="2147483806" r:id="rId2"/>
    <p:sldLayoutId id="2147483807" r:id="rId3"/>
    <p:sldLayoutId id="2147483808" r:id="rId4"/>
    <p:sldLayoutId id="2147483809" r:id="rId5"/>
    <p:sldLayoutId id="2147483810" r:id="rId6"/>
    <p:sldLayoutId id="2147483811" r:id="rId7"/>
    <p:sldLayoutId id="2147483812" r:id="rId8"/>
    <p:sldLayoutId id="2147483813" r:id="rId9"/>
    <p:sldLayoutId id="2147483814" r:id="rId10"/>
    <p:sldLayoutId id="2147483815" r:id="rId11"/>
  </p:sldLayoutIdLst>
  <p:txStyles>
    <p:titleStyle>
      <a:lvl1pPr algn="l" defTabSz="914400" rtl="0" eaLnBrk="1" latinLnBrk="0" hangingPunct="1">
        <a:spcBef>
          <a:spcPct val="0"/>
        </a:spcBef>
        <a:buNone/>
        <a:defRPr sz="40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274320" algn="l" defTabSz="914400" rtl="0" eaLnBrk="1" latinLnBrk="0" hangingPunct="1">
        <a:spcBef>
          <a:spcPct val="20000"/>
        </a:spcBef>
        <a:buClr>
          <a:schemeClr val="accent1"/>
        </a:buClr>
        <a:buSzPct val="76000"/>
        <a:buFont typeface="Wingdings 2" pitchFamily="18" charset="2"/>
        <a:buChar char=""/>
        <a:defRPr sz="2400" kern="1200">
          <a:solidFill>
            <a:schemeClr val="tx2"/>
          </a:solidFill>
          <a:latin typeface="+mn-lt"/>
          <a:ea typeface="+mn-ea"/>
          <a:cs typeface="+mn-cs"/>
        </a:defRPr>
      </a:lvl1pPr>
      <a:lvl2pPr marL="640080" indent="-274320" algn="l" defTabSz="914400" rtl="0" eaLnBrk="1" latinLnBrk="0" hangingPunct="1">
        <a:spcBef>
          <a:spcPct val="20000"/>
        </a:spcBef>
        <a:buClr>
          <a:schemeClr val="accent1"/>
        </a:buClr>
        <a:buSzPct val="76000"/>
        <a:buFont typeface="Wingdings 2" pitchFamily="18" charset="2"/>
        <a:buChar char=""/>
        <a:defRPr sz="2200" kern="1200">
          <a:solidFill>
            <a:schemeClr val="tx2"/>
          </a:solidFill>
          <a:latin typeface="+mn-lt"/>
          <a:ea typeface="+mn-ea"/>
          <a:cs typeface="+mn-cs"/>
        </a:defRPr>
      </a:lvl2pPr>
      <a:lvl3pPr marL="914400" indent="-228600" algn="l" defTabSz="914400" rtl="0" eaLnBrk="1" latinLnBrk="0" hangingPunct="1">
        <a:spcBef>
          <a:spcPct val="20000"/>
        </a:spcBef>
        <a:buClr>
          <a:schemeClr val="accent1"/>
        </a:buClr>
        <a:buSzPct val="76000"/>
        <a:buFont typeface="Wingdings 2" pitchFamily="18" charset="2"/>
        <a:buChar char=""/>
        <a:defRPr sz="2000" kern="1200">
          <a:solidFill>
            <a:schemeClr val="tx2"/>
          </a:solidFill>
          <a:latin typeface="+mn-lt"/>
          <a:ea typeface="+mn-ea"/>
          <a:cs typeface="+mn-cs"/>
        </a:defRPr>
      </a:lvl3pPr>
      <a:lvl4pPr marL="1124712" indent="-228600" algn="l" defTabSz="914400" rtl="0" eaLnBrk="1" latinLnBrk="0" hangingPunct="1">
        <a:spcBef>
          <a:spcPct val="20000"/>
        </a:spcBef>
        <a:buClr>
          <a:schemeClr val="accent1"/>
        </a:buClr>
        <a:buSzPct val="76000"/>
        <a:buFont typeface="Wingdings 2" pitchFamily="18" charset="2"/>
        <a:buChar char=""/>
        <a:defRPr sz="1800" kern="1200">
          <a:solidFill>
            <a:schemeClr val="tx2"/>
          </a:solidFill>
          <a:latin typeface="+mn-lt"/>
          <a:ea typeface="+mn-ea"/>
          <a:cs typeface="+mn-cs"/>
        </a:defRPr>
      </a:lvl4pPr>
      <a:lvl5pPr marL="1325880" indent="-228600" algn="l" defTabSz="914400" rtl="0" eaLnBrk="1" latinLnBrk="0" hangingPunct="1">
        <a:spcBef>
          <a:spcPct val="20000"/>
        </a:spcBef>
        <a:buClr>
          <a:schemeClr val="accent1"/>
        </a:buClr>
        <a:buSzPct val="76000"/>
        <a:buFont typeface="Wingdings 2" pitchFamily="18" charset="2"/>
        <a:buChar char=""/>
        <a:defRPr sz="1600" kern="1200" baseline="0">
          <a:solidFill>
            <a:schemeClr val="tx2"/>
          </a:solidFill>
          <a:latin typeface="+mn-lt"/>
          <a:ea typeface="+mn-ea"/>
          <a:cs typeface="+mn-cs"/>
        </a:defRPr>
      </a:lvl5pPr>
      <a:lvl6pPr marL="1517904" indent="-228600" algn="l" defTabSz="914400" rtl="0" eaLnBrk="1" latinLnBrk="0" hangingPunct="1">
        <a:spcBef>
          <a:spcPct val="20000"/>
        </a:spcBef>
        <a:buClr>
          <a:schemeClr val="accent1"/>
        </a:buClr>
        <a:buSzPct val="76000"/>
        <a:buFont typeface="Wingdings 2" pitchFamily="18" charset="2"/>
        <a:buChar char=""/>
        <a:defRPr sz="1400" kern="1200">
          <a:solidFill>
            <a:schemeClr val="tx2"/>
          </a:solidFill>
          <a:latin typeface="+mn-lt"/>
          <a:ea typeface="+mn-ea"/>
          <a:cs typeface="+mn-cs"/>
        </a:defRPr>
      </a:lvl6pPr>
      <a:lvl7pPr marL="1719072" indent="-228600" algn="l" defTabSz="914400" rtl="0" eaLnBrk="1" latinLnBrk="0" hangingPunct="1">
        <a:spcBef>
          <a:spcPct val="20000"/>
        </a:spcBef>
        <a:buClr>
          <a:schemeClr val="accent1"/>
        </a:buClr>
        <a:buSzPct val="76000"/>
        <a:buFont typeface="Wingdings 2" pitchFamily="18" charset="2"/>
        <a:buChar char=""/>
        <a:defRPr sz="1400" kern="1200">
          <a:solidFill>
            <a:schemeClr val="tx2"/>
          </a:solidFill>
          <a:latin typeface="+mn-lt"/>
          <a:ea typeface="+mn-ea"/>
          <a:cs typeface="+mn-cs"/>
        </a:defRPr>
      </a:lvl7pPr>
      <a:lvl8pPr marL="1920240" indent="-228600" algn="l" defTabSz="914400" rtl="0" eaLnBrk="1" latinLnBrk="0" hangingPunct="1">
        <a:spcBef>
          <a:spcPct val="20000"/>
        </a:spcBef>
        <a:buClr>
          <a:schemeClr val="accent1"/>
        </a:buClr>
        <a:buSzPct val="76000"/>
        <a:buFont typeface="Wingdings 2" pitchFamily="18" charset="2"/>
        <a:buChar char=""/>
        <a:defRPr sz="1400" kern="1200">
          <a:solidFill>
            <a:schemeClr val="tx2"/>
          </a:solidFill>
          <a:latin typeface="+mn-lt"/>
          <a:ea typeface="+mn-ea"/>
          <a:cs typeface="+mn-cs"/>
        </a:defRPr>
      </a:lvl8pPr>
      <a:lvl9pPr marL="2121408" indent="-228600" algn="l" defTabSz="914400" rtl="0" eaLnBrk="1" latinLnBrk="0" hangingPunct="1">
        <a:spcBef>
          <a:spcPct val="20000"/>
        </a:spcBef>
        <a:buClr>
          <a:schemeClr val="accent1"/>
        </a:buClr>
        <a:buSzPct val="76000"/>
        <a:buFont typeface="Wingdings 2" pitchFamily="18" charset="2"/>
        <a:buChar char=""/>
        <a:defRPr sz="14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normAutofit/>
          </a:bodyPr>
          <a:lstStyle/>
          <a:p>
            <a:r>
              <a:rPr lang="tr-TR" sz="4800" dirty="0" smtClean="0"/>
              <a:t>YEŞİLAY</a:t>
            </a:r>
            <a:endParaRPr lang="tr-TR" sz="4800" dirty="0"/>
          </a:p>
        </p:txBody>
      </p:sp>
      <p:sp>
        <p:nvSpPr>
          <p:cNvPr id="3" name="Alt Başlık 2"/>
          <p:cNvSpPr>
            <a:spLocks noGrp="1"/>
          </p:cNvSpPr>
          <p:nvPr>
            <p:ph type="subTitle" idx="1"/>
          </p:nvPr>
        </p:nvSpPr>
        <p:spPr/>
        <p:txBody>
          <a:bodyPr/>
          <a:lstStyle/>
          <a:p>
            <a:r>
              <a:rPr lang="tr-TR" b="1" dirty="0">
                <a:solidFill>
                  <a:srgbClr val="92D050"/>
                </a:solidFill>
              </a:rPr>
              <a:t> </a:t>
            </a:r>
            <a:endParaRPr lang="tr-TR" b="1" dirty="0" smtClean="0">
              <a:solidFill>
                <a:srgbClr val="92D050"/>
              </a:solidFill>
            </a:endParaRPr>
          </a:p>
          <a:p>
            <a:r>
              <a:rPr lang="tr-TR" b="1" dirty="0" smtClean="0">
                <a:solidFill>
                  <a:srgbClr val="92D050"/>
                </a:solidFill>
              </a:rPr>
              <a:t>        </a:t>
            </a:r>
            <a:r>
              <a:rPr lang="tr-TR" b="1" dirty="0" smtClean="0">
                <a:solidFill>
                  <a:schemeClr val="accent1"/>
                </a:solidFill>
              </a:rPr>
              <a:t>BİLGE  GRUBU</a:t>
            </a:r>
          </a:p>
          <a:p>
            <a:r>
              <a:rPr lang="tr-TR" b="1" dirty="0">
                <a:solidFill>
                  <a:srgbClr val="92D050"/>
                </a:solidFill>
              </a:rPr>
              <a:t> </a:t>
            </a:r>
            <a:r>
              <a:rPr lang="tr-TR" b="1" dirty="0" smtClean="0">
                <a:solidFill>
                  <a:srgbClr val="92D050"/>
                </a:solidFill>
              </a:rPr>
              <a:t>                  </a:t>
            </a:r>
            <a:r>
              <a:rPr lang="tr-TR" b="1" dirty="0" smtClean="0">
                <a:solidFill>
                  <a:schemeClr val="accent1"/>
                </a:solidFill>
              </a:rPr>
              <a:t>5-A</a:t>
            </a:r>
            <a:endParaRPr lang="tr-TR" b="1" dirty="0">
              <a:solidFill>
                <a:schemeClr val="accent1"/>
              </a:solidFill>
            </a:endParaRPr>
          </a:p>
        </p:txBody>
      </p:sp>
    </p:spTree>
    <p:extLst>
      <p:ext uri="{BB962C8B-B14F-4D97-AF65-F5344CB8AC3E}">
        <p14:creationId xmlns:p14="http://schemas.microsoft.com/office/powerpoint/2010/main" val="28739783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1043490" y="836712"/>
            <a:ext cx="7024744" cy="1333952"/>
          </a:xfrm>
        </p:spPr>
        <p:txBody>
          <a:bodyPr>
            <a:normAutofit/>
          </a:bodyPr>
          <a:lstStyle/>
          <a:p>
            <a:r>
              <a:rPr lang="tr-TR" dirty="0" smtClean="0"/>
              <a:t>     YEŞİLAY SAĞLIĞA </a:t>
            </a:r>
            <a:br>
              <a:rPr lang="tr-TR" dirty="0" smtClean="0"/>
            </a:br>
            <a:r>
              <a:rPr lang="tr-TR" dirty="0" smtClean="0"/>
              <a:t>           YARAR….</a:t>
            </a:r>
            <a:endParaRPr lang="tr-TR" dirty="0"/>
          </a:p>
        </p:txBody>
      </p:sp>
      <p:sp>
        <p:nvSpPr>
          <p:cNvPr id="3" name="İçerik Yer Tutucusu 2"/>
          <p:cNvSpPr>
            <a:spLocks noGrp="1"/>
          </p:cNvSpPr>
          <p:nvPr>
            <p:ph idx="1"/>
          </p:nvPr>
        </p:nvSpPr>
        <p:spPr/>
        <p:txBody>
          <a:bodyPr>
            <a:normAutofit lnSpcReduction="10000"/>
          </a:bodyPr>
          <a:lstStyle/>
          <a:p>
            <a:r>
              <a:rPr lang="tr-TR" dirty="0"/>
              <a:t>Yurdumuzda alkollü içki ve uyuşturucu madde kullanmaya karşı olanlar 5 Mart 1920 tarihinde Hilâli </a:t>
            </a:r>
            <a:r>
              <a:rPr lang="tr-TR" dirty="0" err="1"/>
              <a:t>Ahdar</a:t>
            </a:r>
            <a:r>
              <a:rPr lang="tr-TR" dirty="0"/>
              <a:t> Derneğini kurdular. Hilâl – ay , </a:t>
            </a:r>
            <a:r>
              <a:rPr lang="tr-TR" dirty="0" err="1"/>
              <a:t>ahdar</a:t>
            </a:r>
            <a:r>
              <a:rPr lang="tr-TR" dirty="0"/>
              <a:t> – yeşil anlamındadır. Hilâli </a:t>
            </a:r>
            <a:r>
              <a:rPr lang="tr-TR" dirty="0" err="1"/>
              <a:t>Ahdar</a:t>
            </a:r>
            <a:r>
              <a:rPr lang="tr-TR" dirty="0"/>
              <a:t> , daha sonra Yeşilay adını aldı. Yeşilay Derneğinin kuruluş tarihini içine alan 1 – 7 Mart arası ülkemizde Yeşilay Haftası olarak kutlanır. Yeşilay Haftasında alkollü içkilerin, uyuşturucuların topluma, aileye, bireye zararları anlatılır.</a:t>
            </a:r>
          </a:p>
          <a:p>
            <a:endParaRPr lang="tr-TR" dirty="0"/>
          </a:p>
        </p:txBody>
      </p:sp>
    </p:spTree>
    <p:extLst>
      <p:ext uri="{BB962C8B-B14F-4D97-AF65-F5344CB8AC3E}">
        <p14:creationId xmlns:p14="http://schemas.microsoft.com/office/powerpoint/2010/main" val="87697597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normAutofit fontScale="90000"/>
          </a:bodyPr>
          <a:lstStyle/>
          <a:p>
            <a:r>
              <a:rPr lang="tr-TR" dirty="0" smtClean="0"/>
              <a:t>       YEŞİLAY SAĞLIĞA</a:t>
            </a:r>
            <a:br>
              <a:rPr lang="tr-TR" dirty="0" smtClean="0"/>
            </a:br>
            <a:r>
              <a:rPr lang="tr-TR" dirty="0"/>
              <a:t> </a:t>
            </a:r>
            <a:r>
              <a:rPr lang="tr-TR" dirty="0" smtClean="0"/>
              <a:t>             YARAR…</a:t>
            </a:r>
            <a:endParaRPr lang="tr-TR" dirty="0"/>
          </a:p>
        </p:txBody>
      </p:sp>
      <p:sp>
        <p:nvSpPr>
          <p:cNvPr id="3" name="İçerik Yer Tutucusu 2"/>
          <p:cNvSpPr>
            <a:spLocks noGrp="1"/>
          </p:cNvSpPr>
          <p:nvPr>
            <p:ph sz="quarter" idx="13"/>
          </p:nvPr>
        </p:nvSpPr>
        <p:spPr>
          <a:xfrm>
            <a:off x="1042416" y="2060848"/>
            <a:ext cx="3419856" cy="3745592"/>
          </a:xfrm>
        </p:spPr>
        <p:txBody>
          <a:bodyPr>
            <a:normAutofit fontScale="92500" lnSpcReduction="20000"/>
          </a:bodyPr>
          <a:lstStyle/>
          <a:p>
            <a:endParaRPr lang="tr-TR" dirty="0" smtClean="0"/>
          </a:p>
          <a:p>
            <a:r>
              <a:rPr lang="tr-TR" dirty="0" smtClean="0"/>
              <a:t>Ülkemizde ahlaki ve kültürel bir kalkınma atmosferi içerisinde içki ve uyuşturucu  maddelerinin sigara da dahil tüketimini Devlet organları ile de iş ve gönül birliği yaparak en aza indirmek ve en sağlıklı bir neslin ve toplumun oluşmasına zemin hazırlamaktır.</a:t>
            </a:r>
          </a:p>
        </p:txBody>
      </p:sp>
      <p:pic>
        <p:nvPicPr>
          <p:cNvPr id="2050" name="Picture 2"/>
          <p:cNvPicPr>
            <a:picLocks noGrp="1" noChangeAspect="1" noChangeArrowheads="1"/>
          </p:cNvPicPr>
          <p:nvPr>
            <p:ph sz="quarter" idx="14"/>
          </p:nvPr>
        </p:nvPicPr>
        <p:blipFill>
          <a:blip r:embed="rId3">
            <a:extLst>
              <a:ext uri="{28A0092B-C50C-407E-A947-70E740481C1C}">
                <a14:useLocalDpi xmlns:a14="http://schemas.microsoft.com/office/drawing/2010/main" val="0"/>
              </a:ext>
            </a:extLst>
          </a:blip>
          <a:srcRect/>
          <a:stretch>
            <a:fillRect/>
          </a:stretch>
        </p:blipFill>
        <p:spPr bwMode="auto">
          <a:xfrm>
            <a:off x="4788024" y="2348880"/>
            <a:ext cx="3528392" cy="34563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303662724"/>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Austin">
  <a:themeElements>
    <a:clrScheme name="Austin">
      <a:dk1>
        <a:sysClr val="windowText" lastClr="000000"/>
      </a:dk1>
      <a:lt1>
        <a:sysClr val="window" lastClr="FFFFFF"/>
      </a:lt1>
      <a:dk2>
        <a:srgbClr val="3E3D2D"/>
      </a:dk2>
      <a:lt2>
        <a:srgbClr val="CAF278"/>
      </a:lt2>
      <a:accent1>
        <a:srgbClr val="94C600"/>
      </a:accent1>
      <a:accent2>
        <a:srgbClr val="71685A"/>
      </a:accent2>
      <a:accent3>
        <a:srgbClr val="FF6700"/>
      </a:accent3>
      <a:accent4>
        <a:srgbClr val="909465"/>
      </a:accent4>
      <a:accent5>
        <a:srgbClr val="956B43"/>
      </a:accent5>
      <a:accent6>
        <a:srgbClr val="FEA022"/>
      </a:accent6>
      <a:hlink>
        <a:srgbClr val="E68200"/>
      </a:hlink>
      <a:folHlink>
        <a:srgbClr val="FFA94A"/>
      </a:folHlink>
    </a:clrScheme>
    <a:fontScheme name="Özel 2">
      <a:majorFont>
        <a:latin typeface="Segoe Script"/>
        <a:ea typeface=""/>
        <a:cs typeface=""/>
      </a:majorFont>
      <a:minorFont>
        <a:latin typeface="Vani"/>
        <a:ea typeface=""/>
        <a:cs typeface=""/>
      </a:minorFont>
    </a:fontScheme>
    <a:fmtScheme name="NewsPrint">
      <a:fillStyleLst>
        <a:solidFill>
          <a:schemeClr val="phClr"/>
        </a:solidFill>
        <a:gradFill rotWithShape="1">
          <a:gsLst>
            <a:gs pos="0">
              <a:schemeClr val="phClr">
                <a:tint val="37000"/>
                <a:hueMod val="100000"/>
                <a:satMod val="200000"/>
                <a:lumMod val="88000"/>
              </a:schemeClr>
            </a:gs>
            <a:gs pos="100000">
              <a:schemeClr val="phClr">
                <a:tint val="53000"/>
                <a:shade val="100000"/>
                <a:hueMod val="100000"/>
                <a:satMod val="350000"/>
                <a:lumMod val="79000"/>
              </a:schemeClr>
            </a:gs>
          </a:gsLst>
          <a:lin ang="5400000" scaled="1"/>
        </a:gradFill>
        <a:gradFill rotWithShape="1">
          <a:gsLst>
            <a:gs pos="0">
              <a:schemeClr val="phClr">
                <a:tint val="83000"/>
                <a:shade val="100000"/>
                <a:alpha val="100000"/>
                <a:hueMod val="100000"/>
                <a:satMod val="220000"/>
                <a:lumMod val="90000"/>
              </a:schemeClr>
            </a:gs>
            <a:gs pos="76000">
              <a:schemeClr val="phClr">
                <a:shade val="100000"/>
              </a:schemeClr>
            </a:gs>
            <a:gs pos="100000">
              <a:schemeClr val="phClr">
                <a:shade val="93000"/>
                <a:alpha val="100000"/>
                <a:satMod val="100000"/>
                <a:lumMod val="93000"/>
              </a:schemeClr>
            </a:gs>
          </a:gsLst>
          <a:path path="circle">
            <a:fillToRect l="15000" t="15000" r="100000" b="100000"/>
          </a:path>
        </a:gradFill>
      </a:fillStyleLst>
      <a:lnStyleLst>
        <a:ln w="15875" cap="flat" cmpd="sng" algn="ctr">
          <a:solidFill>
            <a:schemeClr val="phClr"/>
          </a:solidFill>
          <a:prstDash val="solid"/>
        </a:ln>
        <a:ln w="22225" cap="flat" cmpd="sng" algn="ctr">
          <a:solidFill>
            <a:schemeClr val="phClr"/>
          </a:solidFill>
          <a:prstDash val="solid"/>
        </a:ln>
        <a:ln w="34925" cap="flat" cmpd="sng" algn="ctr">
          <a:solidFill>
            <a:schemeClr val="phClr"/>
          </a:solidFill>
          <a:prstDash val="solid"/>
        </a:ln>
      </a:lnStyleLst>
      <a:effectStyleLst>
        <a:effectStyle>
          <a:effectLst>
            <a:outerShdw blurRad="50800" dist="12700" dir="5280000" rotWithShape="0">
              <a:srgbClr val="000000">
                <a:alpha val="40000"/>
              </a:srgbClr>
            </a:outerShdw>
          </a:effectLst>
        </a:effectStyle>
        <a:effectStyle>
          <a:effectLst>
            <a:outerShdw blurRad="38100" dist="38100" dir="5400000" rotWithShape="0">
              <a:srgbClr val="000000">
                <a:alpha val="35000"/>
              </a:srgbClr>
            </a:outerShdw>
          </a:effectLst>
        </a:effectStyle>
        <a:effectStyle>
          <a:effectLst>
            <a:outerShdw blurRad="38100" dist="38100" dir="5400000" rotWithShape="0">
              <a:srgbClr val="000000">
                <a:alpha val="35000"/>
              </a:srgbClr>
            </a:outerShdw>
          </a:effectLst>
          <a:scene3d>
            <a:camera prst="orthographicFront">
              <a:rot lat="0" lon="0" rev="0"/>
            </a:camera>
            <a:lightRig rig="brightRoom" dir="tl"/>
          </a:scene3d>
          <a:sp3d contourW="12700">
            <a:bevelT w="31750" h="12700"/>
            <a:contourClr>
              <a:schemeClr val="phClr"/>
            </a:contourClr>
          </a:sp3d>
        </a:effectStyle>
      </a:effectStyleLst>
      <a:bgFillStyleLst>
        <a:solidFill>
          <a:schemeClr val="phClr"/>
        </a:solidFill>
        <a:gradFill rotWithShape="1">
          <a:gsLst>
            <a:gs pos="0">
              <a:schemeClr val="phClr">
                <a:shade val="94000"/>
                <a:satMod val="114000"/>
                <a:lumMod val="96000"/>
              </a:schemeClr>
            </a:gs>
            <a:gs pos="62000">
              <a:schemeClr val="phClr">
                <a:tint val="92000"/>
                <a:shade val="66000"/>
                <a:satMod val="110000"/>
                <a:lumMod val="80000"/>
              </a:schemeClr>
            </a:gs>
            <a:gs pos="100000">
              <a:schemeClr val="phClr">
                <a:tint val="89000"/>
                <a:shade val="62000"/>
                <a:satMod val="110000"/>
                <a:lumMod val="72000"/>
              </a:schemeClr>
            </a:gs>
          </a:gsLst>
          <a:lin ang="5400000" scaled="0"/>
        </a:gradFill>
        <a:blipFill rotWithShape="1">
          <a:blip xmlns:r="http://schemas.openxmlformats.org/officeDocument/2006/relationships" r:embed="rId1">
            <a:duotone>
              <a:schemeClr val="phClr">
                <a:tint val="80000"/>
                <a:shade val="58000"/>
              </a:schemeClr>
              <a:schemeClr val="phClr">
                <a:tint val="73000"/>
                <a:shade val="68000"/>
                <a:satMod val="150000"/>
              </a:schemeClr>
            </a:duotone>
          </a:blip>
          <a:tile tx="0" ty="0" sx="100000" sy="100000" flip="none" algn="tl"/>
        </a:blipFill>
      </a:bgFillStyleLst>
    </a:fmtScheme>
  </a:themeElements>
  <a:objectDefaults/>
  <a:extraClrSchemeLst/>
</a:theme>
</file>

<file path=ppt/theme/theme2.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Austin</Template>
  <TotalTime>65</TotalTime>
  <Words>121</Words>
  <Application>Microsoft Office PowerPoint</Application>
  <PresentationFormat>Ekran Gösterisi (4:3)</PresentationFormat>
  <Paragraphs>11</Paragraphs>
  <Slides>3</Slides>
  <Notes>2</Notes>
  <HiddenSlides>0</HiddenSlides>
  <MMClips>0</MMClips>
  <ScaleCrop>false</ScaleCrop>
  <HeadingPairs>
    <vt:vector size="4" baseType="variant">
      <vt:variant>
        <vt:lpstr>Tema</vt:lpstr>
      </vt:variant>
      <vt:variant>
        <vt:i4>1</vt:i4>
      </vt:variant>
      <vt:variant>
        <vt:lpstr>Slayt Başlıkları</vt:lpstr>
      </vt:variant>
      <vt:variant>
        <vt:i4>3</vt:i4>
      </vt:variant>
    </vt:vector>
  </HeadingPairs>
  <TitlesOfParts>
    <vt:vector size="4" baseType="lpstr">
      <vt:lpstr>Austin</vt:lpstr>
      <vt:lpstr>YEŞİLAY</vt:lpstr>
      <vt:lpstr>     YEŞİLAY SAĞLIĞA             YARAR….</vt:lpstr>
      <vt:lpstr>       YEŞİLAY SAĞLIĞA               YARAR…</vt:lpstr>
    </vt:vector>
  </TitlesOfParts>
  <Company>www.sorubak.com</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www.sorubak.com</dc:title>
  <dc:subject>www.sorubak.com</dc:subject>
  <dc:creator>www.sorubak.com; burc</dc:creator>
  <cp:keywords>www.sorubak.com</cp:keywords>
  <dc:description>www.sorubak.com</dc:description>
  <cp:lastModifiedBy>asus</cp:lastModifiedBy>
  <cp:revision>www.sorubak.com</cp:revision>
  <dcterms:created xsi:type="dcterms:W3CDTF">2012-04-05T17:27:04Z</dcterms:created>
  <dcterms:modified xsi:type="dcterms:W3CDTF">2012-04-05T18:59:14Z</dcterms:modified>
  <cp:category>www.sorubak.com</cp:category>
  <cp:contentType>www.sorubak.com</cp:contentType>
  <cp:contentStatus>www.sorubak.com</cp:contentStatus>
  <cp:version>www.sorubak.com</cp:version>
</cp:coreProperties>
</file>