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3" r:id="rId2"/>
    <p:sldId id="260" r:id="rId3"/>
    <p:sldId id="259" r:id="rId4"/>
    <p:sldId id="262" r:id="rId5"/>
    <p:sldId id="258" r:id="rId6"/>
    <p:sldId id="276" r:id="rId7"/>
    <p:sldId id="277" r:id="rId8"/>
    <p:sldId id="279" r:id="rId9"/>
    <p:sldId id="280" r:id="rId10"/>
    <p:sldId id="282" r:id="rId11"/>
    <p:sldId id="283" r:id="rId12"/>
    <p:sldId id="281" r:id="rId13"/>
    <p:sldId id="278" r:id="rId14"/>
    <p:sldId id="257" r:id="rId15"/>
    <p:sldId id="256" r:id="rId16"/>
    <p:sldId id="261" r:id="rId17"/>
    <p:sldId id="264" r:id="rId18"/>
    <p:sldId id="265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28AD-9E8F-453C-8D3D-E8481D870507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FC854C-303D-4A1F-83FA-96482128B20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28AD-9E8F-453C-8D3D-E8481D870507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C854C-303D-4A1F-83FA-96482128B2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28AD-9E8F-453C-8D3D-E8481D870507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C854C-303D-4A1F-83FA-96482128B2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28AD-9E8F-453C-8D3D-E8481D870507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C854C-303D-4A1F-83FA-96482128B2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28AD-9E8F-453C-8D3D-E8481D870507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C854C-303D-4A1F-83FA-96482128B20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28AD-9E8F-453C-8D3D-E8481D870507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C854C-303D-4A1F-83FA-96482128B20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28AD-9E8F-453C-8D3D-E8481D870507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C854C-303D-4A1F-83FA-96482128B20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28AD-9E8F-453C-8D3D-E8481D870507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C854C-303D-4A1F-83FA-96482128B2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28AD-9E8F-453C-8D3D-E8481D870507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C854C-303D-4A1F-83FA-96482128B2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28AD-9E8F-453C-8D3D-E8481D870507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C854C-303D-4A1F-83FA-96482128B2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128AD-9E8F-453C-8D3D-E8481D870507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FC854C-303D-4A1F-83FA-96482128B20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D21128AD-9E8F-453C-8D3D-E8481D870507}" type="datetimeFigureOut">
              <a:rPr lang="tr-TR" smtClean="0"/>
              <a:pPr/>
              <a:t>11.01.2014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EFC854C-303D-4A1F-83FA-96482128B20D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196076"/>
            <a:ext cx="1934857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8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69" y="1435523"/>
            <a:ext cx="1773619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8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a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707904" y="3754196"/>
            <a:ext cx="2542518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38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ay</a:t>
            </a: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Yuvarlatılmış Dikdörtgen 6"/>
          <p:cNvSpPr/>
          <p:nvPr/>
        </p:nvSpPr>
        <p:spPr>
          <a:xfrm>
            <a:off x="3484333" y="260648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 u="sng" dirty="0" smtClean="0">
                <a:hlinkClick r:id="rId2"/>
              </a:rPr>
              <a:t>www.</a:t>
            </a:r>
            <a:r>
              <a:rPr lang="tr-TR" sz="1100" u="sng" dirty="0" err="1" smtClean="0">
                <a:hlinkClick r:id="rId2"/>
              </a:rPr>
              <a:t>sorubak</a:t>
            </a:r>
            <a:r>
              <a:rPr lang="tr-TR" sz="1100" u="sng" dirty="0" smtClean="0">
                <a:hlinkClick r:id="rId2"/>
              </a:rPr>
              <a:t>.com</a:t>
            </a:r>
            <a:endParaRPr lang="tr-TR" sz="1100" dirty="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sz="1100" dirty="0">
                <a:effectLst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152550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134521"/>
            <a:ext cx="160350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o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373968"/>
            <a:ext cx="146987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786658" y="3538754"/>
            <a:ext cx="3801566" cy="264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600" b="1" i="1" dirty="0" smtClean="0">
                <a:solidFill>
                  <a:srgbClr val="595959"/>
                </a:solidFill>
                <a:latin typeface="Hand writing Mutlu" pitchFamily="2" charset="0"/>
                <a:cs typeface="Arial" pitchFamily="34" charset="0"/>
              </a:rPr>
              <a:t>yo</a:t>
            </a:r>
            <a:endParaRPr kumimoji="0" lang="tr-T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77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134521"/>
            <a:ext cx="214766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yo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475656" y="1373968"/>
            <a:ext cx="210309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yo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835696" y="3538754"/>
            <a:ext cx="5904656" cy="264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600" b="1" i="1" dirty="0" smtClean="0">
                <a:solidFill>
                  <a:srgbClr val="595959"/>
                </a:solidFill>
                <a:latin typeface="Hand writing Mutlu" pitchFamily="2" charset="0"/>
                <a:cs typeface="Arial" pitchFamily="34" charset="0"/>
              </a:rPr>
              <a:t>yoyo</a:t>
            </a:r>
            <a:endParaRPr kumimoji="0" lang="tr-T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77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134521"/>
            <a:ext cx="22196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yu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373968"/>
            <a:ext cx="146987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u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108870" y="3538754"/>
            <a:ext cx="5415458" cy="264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600" b="1" i="1" dirty="0" smtClean="0">
                <a:solidFill>
                  <a:srgbClr val="595959"/>
                </a:solidFill>
                <a:latin typeface="Hand writing Mutlu" pitchFamily="2" charset="0"/>
                <a:cs typeface="Arial" pitchFamily="34" charset="0"/>
              </a:rPr>
              <a:t>uyu</a:t>
            </a:r>
            <a:endParaRPr kumimoji="0" lang="tr-T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77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134521"/>
            <a:ext cx="221967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ka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373968"/>
            <a:ext cx="146987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yı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108870" y="3538754"/>
            <a:ext cx="5271442" cy="264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600" b="1" i="1" dirty="0" smtClean="0">
                <a:solidFill>
                  <a:srgbClr val="595959"/>
                </a:solidFill>
                <a:latin typeface="Hand writing Mutlu" pitchFamily="2" charset="0"/>
                <a:cs typeface="Arial" pitchFamily="34" charset="0"/>
              </a:rPr>
              <a:t>yıka</a:t>
            </a:r>
            <a:endParaRPr kumimoji="0" lang="tr-T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77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196076"/>
            <a:ext cx="1603501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8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ı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835696" y="1435523"/>
            <a:ext cx="174305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8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ay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131840" y="3754197"/>
            <a:ext cx="3384376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38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ayı</a:t>
            </a: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428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319186"/>
            <a:ext cx="160350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2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la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558633"/>
            <a:ext cx="146987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2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ay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627784" y="4077362"/>
            <a:ext cx="362263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Ayla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433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319186"/>
            <a:ext cx="160350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2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ra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558633"/>
            <a:ext cx="146987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72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ya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915816" y="4077362"/>
            <a:ext cx="367240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yara</a:t>
            </a:r>
            <a:endParaRPr kumimoji="0" lang="tr-TR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475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257631"/>
            <a:ext cx="160350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ka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547664" y="1497078"/>
            <a:ext cx="203108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ya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555776" y="3931168"/>
            <a:ext cx="4248472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5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yaka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550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257631"/>
            <a:ext cx="160350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ya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497078"/>
            <a:ext cx="146987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ka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627784" y="3931168"/>
            <a:ext cx="3888431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5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kaya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550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257631"/>
            <a:ext cx="160350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yı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497078"/>
            <a:ext cx="146987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kı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203848" y="3931168"/>
            <a:ext cx="3168352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5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kıyı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5508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350384" y="1196076"/>
            <a:ext cx="170179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8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and writing Mutlu" pitchFamily="2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018771" y="1435523"/>
            <a:ext cx="155997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8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GulimChe" pitchFamily="49" charset="-127"/>
                <a:cs typeface="Arial" pitchFamily="34" charset="0"/>
              </a:rPr>
              <a:t>e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and writing Mutlu" pitchFamily="2" charset="0"/>
              <a:ea typeface="GulimChe" pitchFamily="49" charset="-127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578746" y="3754197"/>
            <a:ext cx="2236254" cy="2215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38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ey</a:t>
            </a:r>
            <a:endParaRPr kumimoji="0" lang="tr-TR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and writing Mutlu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428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257631"/>
            <a:ext cx="160350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na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619672" y="1497078"/>
            <a:ext cx="195907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ay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555776" y="3931168"/>
            <a:ext cx="4248472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5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ayna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09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257631"/>
            <a:ext cx="160350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ne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497078"/>
            <a:ext cx="146987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yi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555776" y="3931168"/>
            <a:ext cx="4248472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5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yine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09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257631"/>
            <a:ext cx="160350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497078"/>
            <a:ext cx="146987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ta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555776" y="3931168"/>
            <a:ext cx="4248472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5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tay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09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257631"/>
            <a:ext cx="160350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na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763688" y="1497078"/>
            <a:ext cx="1815058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oy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555776" y="3931168"/>
            <a:ext cx="4248472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5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oyna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09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257631"/>
            <a:ext cx="243569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tak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619672" y="1497078"/>
            <a:ext cx="195907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ya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555776" y="3931168"/>
            <a:ext cx="4752528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5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yatak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09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257631"/>
            <a:ext cx="221967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mek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497078"/>
            <a:ext cx="146987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ye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108870" y="3931168"/>
            <a:ext cx="4695378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5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yemek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09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257631"/>
            <a:ext cx="207565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nak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619672" y="1497078"/>
            <a:ext cx="195907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ya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979712" y="3931168"/>
            <a:ext cx="4824536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5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yanak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09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116632"/>
            <a:ext cx="864096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4000" dirty="0">
                <a:latin typeface="Hand writing Mutlu" pitchFamily="2" charset="0"/>
              </a:rPr>
              <a:t>Kaya</a:t>
            </a:r>
          </a:p>
          <a:p>
            <a:pPr algn="ctr"/>
            <a:r>
              <a:rPr lang="tr-TR" sz="4000" dirty="0">
                <a:latin typeface="Hand writing Mutlu" pitchFamily="2" charset="0"/>
              </a:rPr>
              <a:t>Kaya ye.</a:t>
            </a:r>
          </a:p>
          <a:p>
            <a:pPr algn="ctr"/>
            <a:r>
              <a:rPr lang="tr-TR" sz="4000" dirty="0">
                <a:latin typeface="Hand writing Mutlu" pitchFamily="2" charset="0"/>
              </a:rPr>
              <a:t>Kaya yemek ye.</a:t>
            </a:r>
          </a:p>
          <a:p>
            <a:pPr algn="ctr"/>
            <a:r>
              <a:rPr lang="tr-TR" sz="4000" dirty="0">
                <a:latin typeface="Hand writing Mutlu" pitchFamily="2" charset="0"/>
              </a:rPr>
              <a:t>Kaya iyi yemek ye.</a:t>
            </a:r>
          </a:p>
          <a:p>
            <a:pPr algn="ctr"/>
            <a:r>
              <a:rPr lang="tr-TR" sz="4000" dirty="0">
                <a:latin typeface="Hand writing Mutlu" pitchFamily="2" charset="0"/>
              </a:rPr>
              <a:t>Kaya ekmek ile yemek ye.</a:t>
            </a:r>
          </a:p>
          <a:p>
            <a:pPr algn="ctr"/>
            <a:r>
              <a:rPr lang="tr-TR" sz="4000" dirty="0">
                <a:latin typeface="Hand writing Mutlu" pitchFamily="2" charset="0"/>
              </a:rPr>
              <a:t>Kaya ekmek ile iyi yemek ye.</a:t>
            </a:r>
          </a:p>
          <a:p>
            <a:pPr algn="ctr"/>
            <a:r>
              <a:rPr lang="tr-TR" sz="4000" dirty="0">
                <a:latin typeface="Hand writing Mutlu" pitchFamily="2" charset="0"/>
              </a:rPr>
              <a:t>Kaya ekmek ile yemek ye.</a:t>
            </a:r>
          </a:p>
          <a:p>
            <a:pPr algn="ctr"/>
            <a:r>
              <a:rPr lang="tr-TR" sz="4000" dirty="0">
                <a:latin typeface="Hand writing Mutlu" pitchFamily="2" charset="0"/>
              </a:rPr>
              <a:t>Kaya iyi yemek ye.</a:t>
            </a:r>
          </a:p>
          <a:p>
            <a:pPr algn="ctr"/>
            <a:r>
              <a:rPr lang="tr-TR" sz="4000" dirty="0">
                <a:latin typeface="Hand writing Mutlu" pitchFamily="2" charset="0"/>
              </a:rPr>
              <a:t>Kaya yemek ye.</a:t>
            </a:r>
          </a:p>
          <a:p>
            <a:pPr algn="ctr"/>
            <a:r>
              <a:rPr lang="tr-TR" sz="4000" dirty="0">
                <a:latin typeface="Hand writing Mutlu" pitchFamily="2" charset="0"/>
              </a:rPr>
              <a:t>Kaya ye.</a:t>
            </a:r>
          </a:p>
          <a:p>
            <a:pPr algn="ctr"/>
            <a:r>
              <a:rPr lang="tr-TR" sz="4000" dirty="0">
                <a:latin typeface="Hand writing Mutlu" pitchFamily="2" charset="0"/>
              </a:rPr>
              <a:t>Kaya</a:t>
            </a:r>
          </a:p>
        </p:txBody>
      </p:sp>
    </p:spTree>
    <p:extLst>
      <p:ext uri="{BB962C8B-B14F-4D97-AF65-F5344CB8AC3E}">
        <p14:creationId xmlns:p14="http://schemas.microsoft.com/office/powerpoint/2010/main" xmlns="" val="212308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411518"/>
            <a:ext cx="160350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650965"/>
            <a:ext cx="1469876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ı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707904" y="4200472"/>
            <a:ext cx="210709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ıy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428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257631"/>
            <a:ext cx="160350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80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497078"/>
            <a:ext cx="146987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8000" b="1" i="1" dirty="0">
                <a:solidFill>
                  <a:srgbClr val="595959"/>
                </a:solidFill>
                <a:latin typeface="Hand writing Mutlu" pitchFamily="2" charset="0"/>
                <a:cs typeface="Arial" pitchFamily="34" charset="0"/>
              </a:rPr>
              <a:t>i</a:t>
            </a:r>
            <a:endParaRPr kumimoji="0" lang="tr-TR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3707904" y="3931168"/>
            <a:ext cx="2107096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1500" b="1" i="1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iy</a:t>
            </a:r>
            <a:endParaRPr kumimoji="0" lang="tr-TR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475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134521"/>
            <a:ext cx="160350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373968"/>
            <a:ext cx="146987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u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786658" y="3538754"/>
            <a:ext cx="3801566" cy="264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600" b="1" i="1" dirty="0" smtClean="0">
                <a:solidFill>
                  <a:srgbClr val="595959"/>
                </a:solidFill>
                <a:latin typeface="Hand writing Mutlu" pitchFamily="2" charset="0"/>
                <a:cs typeface="Arial" pitchFamily="34" charset="0"/>
              </a:rPr>
              <a:t>uy</a:t>
            </a:r>
            <a:endParaRPr kumimoji="0" lang="tr-T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428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134521"/>
            <a:ext cx="160350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a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373968"/>
            <a:ext cx="146987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786658" y="3538754"/>
            <a:ext cx="3801566" cy="264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600" b="1" i="1" dirty="0" smtClean="0">
                <a:solidFill>
                  <a:srgbClr val="595959"/>
                </a:solidFill>
                <a:latin typeface="Hand writing Mutlu" pitchFamily="2" charset="0"/>
                <a:cs typeface="Arial" pitchFamily="34" charset="0"/>
              </a:rPr>
              <a:t>ya</a:t>
            </a:r>
            <a:endParaRPr kumimoji="0" lang="tr-T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87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134521"/>
            <a:ext cx="160350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ı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373968"/>
            <a:ext cx="146987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786658" y="3538754"/>
            <a:ext cx="3801566" cy="264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600" b="1" i="1" dirty="0" err="1" smtClean="0">
                <a:solidFill>
                  <a:srgbClr val="595959"/>
                </a:solidFill>
                <a:latin typeface="Hand writing Mutlu" pitchFamily="2" charset="0"/>
                <a:cs typeface="Arial" pitchFamily="34" charset="0"/>
              </a:rPr>
              <a:t>yı</a:t>
            </a:r>
            <a:endParaRPr kumimoji="0" lang="tr-T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8875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134521"/>
            <a:ext cx="160350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i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373968"/>
            <a:ext cx="146987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786658" y="3538754"/>
            <a:ext cx="3801566" cy="264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600" b="1" i="1" dirty="0" err="1" smtClean="0">
                <a:solidFill>
                  <a:srgbClr val="595959"/>
                </a:solidFill>
                <a:latin typeface="Hand writing Mutlu" pitchFamily="2" charset="0"/>
                <a:cs typeface="Arial" pitchFamily="34" charset="0"/>
              </a:rPr>
              <a:t>yi</a:t>
            </a:r>
            <a:endParaRPr kumimoji="0" lang="tr-T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77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ine 6"/>
          <p:cNvSpPr>
            <a:spLocks noChangeShapeType="1"/>
          </p:cNvSpPr>
          <p:nvPr/>
        </p:nvSpPr>
        <p:spPr bwMode="auto">
          <a:xfrm flipH="1">
            <a:off x="4716016" y="2434189"/>
            <a:ext cx="1098984" cy="164288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" name="Line 5"/>
          <p:cNvSpPr>
            <a:spLocks noChangeShapeType="1"/>
          </p:cNvSpPr>
          <p:nvPr/>
        </p:nvSpPr>
        <p:spPr bwMode="auto">
          <a:xfrm>
            <a:off x="2786658" y="2745988"/>
            <a:ext cx="1209278" cy="133108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5448672" y="1134521"/>
            <a:ext cx="1603501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u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108870" y="1373968"/>
            <a:ext cx="146987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9600" b="1" i="1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Hand writing Mutlu" pitchFamily="2" charset="0"/>
                <a:ea typeface="Times New Roman" pitchFamily="18" charset="0"/>
                <a:cs typeface="Arial" pitchFamily="34" charset="0"/>
              </a:rPr>
              <a:t>y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2786658" y="3538754"/>
            <a:ext cx="3801566" cy="264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600" b="1" i="1" dirty="0" err="1" smtClean="0">
                <a:solidFill>
                  <a:srgbClr val="595959"/>
                </a:solidFill>
                <a:latin typeface="Hand writing Mutlu" pitchFamily="2" charset="0"/>
                <a:cs typeface="Arial" pitchFamily="34" charset="0"/>
              </a:rPr>
              <a:t>yu</a:t>
            </a:r>
            <a:endParaRPr kumimoji="0" lang="tr-TR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77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Üst Düzey">
  <a:themeElements>
    <a:clrScheme name="Üst Düzey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Üst Düze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Üst Düze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59</TotalTime>
  <Words>124</Words>
  <Application>Microsoft Office PowerPoint</Application>
  <PresentationFormat>Ekran Gösterisi (4:3)</PresentationFormat>
  <Paragraphs>91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28" baseType="lpstr">
      <vt:lpstr>Üst Düzey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serdar</dc:creator>
  <cp:keywords>www.sorubak.com</cp:keywords>
  <dc:description>www.sorubak.com</dc:description>
  <cp:lastModifiedBy>Dogan</cp:lastModifiedBy>
  <cp:revision>www.sorubak.com</cp:revision>
  <dcterms:created xsi:type="dcterms:W3CDTF">2013-12-30T21:56:30Z</dcterms:created>
  <dcterms:modified xsi:type="dcterms:W3CDTF">2014-01-11T14:21:16Z</dcterms:modified>
  <cp:category>www.sorubak.com</cp:category>
</cp:coreProperties>
</file>