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716016" y="3140968"/>
            <a:ext cx="3313355" cy="170216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FEN VE TEKNOLOJİ:</a:t>
            </a:r>
            <a:br>
              <a:rPr lang="tr-TR" dirty="0" smtClean="0"/>
            </a:br>
            <a:r>
              <a:rPr lang="tr-TR" dirty="0" smtClean="0"/>
              <a:t>VÜCUDUMUZUN BİLMECESİNİ ÇÖZELİM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226920" y="6309320"/>
            <a:ext cx="2286203" cy="369332"/>
          </a:xfrm>
          <a:prstGeom prst="rect">
            <a:avLst/>
          </a:prstGeom>
          <a:solidFill>
            <a:srgbClr val="0000FF"/>
          </a:solidFill>
        </p:spPr>
        <p:txBody>
          <a:bodyPr wrap="none">
            <a:spAutoFit/>
          </a:bodyPr>
          <a:lstStyle/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endParaRPr lang="tr-TR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662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2843808" y="1412776"/>
            <a:ext cx="2448272" cy="1440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KEMİK ÇEŞİTLERİ</a:t>
            </a:r>
            <a:endParaRPr lang="tr-TR" i="1" dirty="0"/>
          </a:p>
        </p:txBody>
      </p:sp>
      <p:cxnSp>
        <p:nvCxnSpPr>
          <p:cNvPr id="5" name="Düz Ok Bağlayıcısı 4"/>
          <p:cNvCxnSpPr/>
          <p:nvPr/>
        </p:nvCxnSpPr>
        <p:spPr>
          <a:xfrm flipH="1">
            <a:off x="2267744" y="2852936"/>
            <a:ext cx="79208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1187624" y="3573016"/>
            <a:ext cx="1368152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UZUN</a:t>
            </a:r>
          </a:p>
          <a:p>
            <a:pPr algn="ctr"/>
            <a:r>
              <a:rPr lang="tr-TR" i="1" dirty="0" smtClean="0"/>
              <a:t>KEMİK</a:t>
            </a: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4068300" y="2879188"/>
            <a:ext cx="0" cy="9098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3419872" y="3933056"/>
            <a:ext cx="1296144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KISA KEMİK</a:t>
            </a:r>
            <a:endParaRPr lang="tr-TR" i="1" dirty="0"/>
          </a:p>
        </p:txBody>
      </p:sp>
      <p:cxnSp>
        <p:nvCxnSpPr>
          <p:cNvPr id="12" name="Düz Ok Bağlayıcısı 11"/>
          <p:cNvCxnSpPr/>
          <p:nvPr/>
        </p:nvCxnSpPr>
        <p:spPr>
          <a:xfrm>
            <a:off x="5292080" y="2879188"/>
            <a:ext cx="576064" cy="6938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5902812" y="3394007"/>
            <a:ext cx="1656184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YASSI KEMİK</a:t>
            </a:r>
            <a:endParaRPr lang="tr-TR" i="1" dirty="0"/>
          </a:p>
        </p:txBody>
      </p:sp>
    </p:spTree>
    <p:extLst>
      <p:ext uri="{BB962C8B-B14F-4D97-AF65-F5344CB8AC3E}">
        <p14:creationId xmlns:p14="http://schemas.microsoft.com/office/powerpoint/2010/main" xmlns="" val="176602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1403648" y="1268760"/>
            <a:ext cx="1728192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UZUN KEMİK</a:t>
            </a:r>
            <a:endParaRPr lang="tr-TR" i="1" dirty="0"/>
          </a:p>
        </p:txBody>
      </p:sp>
      <p:sp>
        <p:nvSpPr>
          <p:cNvPr id="4" name="Oval 3"/>
          <p:cNvSpPr/>
          <p:nvPr/>
        </p:nvSpPr>
        <p:spPr>
          <a:xfrm>
            <a:off x="3779912" y="1320610"/>
            <a:ext cx="1656184" cy="136815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KISA KEMİK</a:t>
            </a:r>
            <a:endParaRPr lang="tr-TR" i="1" dirty="0"/>
          </a:p>
        </p:txBody>
      </p:sp>
      <p:sp>
        <p:nvSpPr>
          <p:cNvPr id="5" name="Yuvarlatılmış Dikdörtgen 4"/>
          <p:cNvSpPr/>
          <p:nvPr/>
        </p:nvSpPr>
        <p:spPr>
          <a:xfrm>
            <a:off x="6228184" y="1268760"/>
            <a:ext cx="1800200" cy="13681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YASSI KEMİK</a:t>
            </a:r>
            <a:endParaRPr lang="tr-TR" i="1" dirty="0"/>
          </a:p>
        </p:txBody>
      </p:sp>
      <p:cxnSp>
        <p:nvCxnSpPr>
          <p:cNvPr id="7" name="Düz Ok Bağlayıcısı 6"/>
          <p:cNvCxnSpPr>
            <a:stCxn id="3" idx="2"/>
          </p:cNvCxnSpPr>
          <p:nvPr/>
        </p:nvCxnSpPr>
        <p:spPr>
          <a:xfrm>
            <a:off x="2267744" y="2636912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>
            <a:stCxn id="4" idx="4"/>
          </p:cNvCxnSpPr>
          <p:nvPr/>
        </p:nvCxnSpPr>
        <p:spPr>
          <a:xfrm>
            <a:off x="4608004" y="2688762"/>
            <a:ext cx="0" cy="5962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>
            <a:stCxn id="5" idx="2"/>
          </p:cNvCxnSpPr>
          <p:nvPr/>
        </p:nvCxnSpPr>
        <p:spPr>
          <a:xfrm>
            <a:off x="7128284" y="2636912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1374095" y="3371761"/>
            <a:ext cx="1728192" cy="174479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EL VE AYAK PARMAK KEMİKLERİ,</a:t>
            </a:r>
          </a:p>
          <a:p>
            <a:pPr algn="ctr"/>
            <a:r>
              <a:rPr lang="tr-TR" i="1" dirty="0" smtClean="0"/>
              <a:t>KOL KEMİĞİ,</a:t>
            </a:r>
          </a:p>
          <a:p>
            <a:pPr algn="ctr"/>
            <a:r>
              <a:rPr lang="tr-TR" i="1" dirty="0" smtClean="0"/>
              <a:t>BACAK KEMİĞİ</a:t>
            </a:r>
            <a:endParaRPr lang="tr-TR" i="1" dirty="0"/>
          </a:p>
        </p:txBody>
      </p:sp>
      <p:sp>
        <p:nvSpPr>
          <p:cNvPr id="13" name="Oval 12"/>
          <p:cNvSpPr/>
          <p:nvPr/>
        </p:nvSpPr>
        <p:spPr>
          <a:xfrm>
            <a:off x="3635896" y="3501927"/>
            <a:ext cx="1944216" cy="161463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OMURLAR,</a:t>
            </a:r>
          </a:p>
          <a:p>
            <a:pPr algn="ctr"/>
            <a:r>
              <a:rPr lang="tr-TR" dirty="0" smtClean="0"/>
              <a:t>EL,AYAK BİLEK KEMİĞİ</a:t>
            </a:r>
            <a:endParaRPr lang="tr-TR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6084168" y="3458537"/>
            <a:ext cx="2089364" cy="1658021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KAFATASI,</a:t>
            </a:r>
          </a:p>
          <a:p>
            <a:pPr algn="ctr"/>
            <a:r>
              <a:rPr lang="tr-TR" i="1" dirty="0" smtClean="0"/>
              <a:t>GÖĞÜS KAFESİ</a:t>
            </a:r>
            <a:endParaRPr lang="tr-TR" i="1" dirty="0"/>
          </a:p>
        </p:txBody>
      </p:sp>
    </p:spTree>
    <p:extLst>
      <p:ext uri="{BB962C8B-B14F-4D97-AF65-F5344CB8AC3E}">
        <p14:creationId xmlns:p14="http://schemas.microsoft.com/office/powerpoint/2010/main" xmlns="" val="76979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971600" y="1124744"/>
            <a:ext cx="2448272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33 ADET OMUR KEMİĞİMİZ VARDIR.</a:t>
            </a:r>
            <a:endParaRPr lang="tr-TR" i="1" dirty="0"/>
          </a:p>
        </p:txBody>
      </p:sp>
      <p:sp>
        <p:nvSpPr>
          <p:cNvPr id="3" name="Oval 2"/>
          <p:cNvSpPr/>
          <p:nvPr/>
        </p:nvSpPr>
        <p:spPr>
          <a:xfrm>
            <a:off x="5004048" y="1068671"/>
            <a:ext cx="2880320" cy="2088232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YETİŞKİNLERDE</a:t>
            </a:r>
          </a:p>
          <a:p>
            <a:pPr algn="ctr"/>
            <a:r>
              <a:rPr lang="tr-TR" dirty="0" smtClean="0"/>
              <a:t>206 KEMİK,</a:t>
            </a:r>
          </a:p>
          <a:p>
            <a:pPr algn="ctr"/>
            <a:r>
              <a:rPr lang="tr-TR" dirty="0" smtClean="0"/>
              <a:t>ÇOCUKLARDA (BEBEKLERDE) </a:t>
            </a:r>
          </a:p>
          <a:p>
            <a:pPr algn="ctr"/>
            <a:r>
              <a:rPr lang="tr-TR" dirty="0" smtClean="0"/>
              <a:t>ORTALAMA 300 KEMİK BULUNUR.</a:t>
            </a:r>
            <a:endParaRPr lang="tr-TR" dirty="0"/>
          </a:p>
        </p:txBody>
      </p:sp>
      <p:sp>
        <p:nvSpPr>
          <p:cNvPr id="4" name="Akış Çizelgesi: Veri 3"/>
          <p:cNvSpPr/>
          <p:nvPr/>
        </p:nvSpPr>
        <p:spPr>
          <a:xfrm>
            <a:off x="2195736" y="3645024"/>
            <a:ext cx="3752266" cy="2392199"/>
          </a:xfrm>
          <a:prstGeom prst="flowChartInputOutpu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İSKELETİN BÖLÜMLERİ: </a:t>
            </a:r>
            <a:r>
              <a:rPr lang="tr-TR" i="1" dirty="0" smtClean="0">
                <a:solidFill>
                  <a:srgbClr val="FF0000"/>
                </a:solidFill>
              </a:rPr>
              <a:t>KAFATASI,</a:t>
            </a:r>
            <a:endParaRPr lang="tr-TR" i="1" dirty="0" smtClean="0">
              <a:solidFill>
                <a:srgbClr val="FFFF00"/>
              </a:solidFill>
            </a:endParaRPr>
          </a:p>
          <a:p>
            <a:pPr algn="ctr"/>
            <a:r>
              <a:rPr lang="tr-TR" i="1" dirty="0" smtClean="0">
                <a:solidFill>
                  <a:srgbClr val="FFFF00"/>
                </a:solidFill>
              </a:rPr>
              <a:t>OMURGA,</a:t>
            </a:r>
            <a:endParaRPr lang="tr-TR" i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tr-TR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GÖĞÜS KAFESİ,</a:t>
            </a:r>
          </a:p>
          <a:p>
            <a:pPr algn="ctr"/>
            <a:r>
              <a:rPr lang="tr-TR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KOLLAR BACAKLAR</a:t>
            </a:r>
            <a:endParaRPr lang="tr-TR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tr-TR" i="1" dirty="0"/>
          </a:p>
        </p:txBody>
      </p:sp>
    </p:spTree>
    <p:extLst>
      <p:ext uri="{BB962C8B-B14F-4D97-AF65-F5344CB8AC3E}">
        <p14:creationId xmlns:p14="http://schemas.microsoft.com/office/powerpoint/2010/main" xmlns="" val="1833659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1331640" y="1412776"/>
            <a:ext cx="6120680" cy="41044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EKLEMLER:KEMİKLERİMİZİN BAĞLANTI YERLERİDİR.HAREKETLERİMİZİ KOLAYLAŞTIRIR.HAREKET ETMEMİZİ SAĞLAR.VÜCUDUMUZDA 3 ÇEŞİT EKLEM VARDIR.OYNAMAZ EKLEMLER:KAFATASINDA BULUNURLAR,KEMİKLERİ SIKICA BİRLEŞTİRİR.YARI OYNAR EKLEMLER:BEL,SIRT VE BOYUN OMURLARINI BİRBİRİNE BAĞLAR.OYNAR EKLEMLER:EKLEM SIVISI VE KIKIRDAK ARACILIĞIYLA KEMİKLERİ BAĞLARLAR.</a:t>
            </a:r>
            <a:endParaRPr lang="tr-TR" i="1" dirty="0"/>
          </a:p>
        </p:txBody>
      </p:sp>
    </p:spTree>
    <p:extLst>
      <p:ext uri="{BB962C8B-B14F-4D97-AF65-F5344CB8AC3E}">
        <p14:creationId xmlns:p14="http://schemas.microsoft.com/office/powerpoint/2010/main" xmlns="" val="773108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915816" y="1052736"/>
            <a:ext cx="2880320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EKLEM ÇEŞİTLERİ</a:t>
            </a:r>
            <a:endParaRPr lang="tr-TR" i="1" dirty="0"/>
          </a:p>
        </p:txBody>
      </p:sp>
      <p:cxnSp>
        <p:nvCxnSpPr>
          <p:cNvPr id="4" name="Düz Ok Bağlayıcısı 3"/>
          <p:cNvCxnSpPr/>
          <p:nvPr/>
        </p:nvCxnSpPr>
        <p:spPr>
          <a:xfrm flipH="1">
            <a:off x="2195736" y="2420888"/>
            <a:ext cx="936104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>
            <a:stCxn id="2" idx="2"/>
          </p:cNvCxnSpPr>
          <p:nvPr/>
        </p:nvCxnSpPr>
        <p:spPr>
          <a:xfrm>
            <a:off x="4355976" y="2420888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5796136" y="2420888"/>
            <a:ext cx="504056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899592" y="3068960"/>
            <a:ext cx="2016224" cy="158417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OYNAMAZ </a:t>
            </a:r>
          </a:p>
          <a:p>
            <a:pPr algn="ctr"/>
            <a:r>
              <a:rPr lang="tr-TR" dirty="0" smtClean="0"/>
              <a:t>EKLEMLER</a:t>
            </a:r>
            <a:endParaRPr lang="tr-TR" dirty="0"/>
          </a:p>
        </p:txBody>
      </p:sp>
      <p:sp>
        <p:nvSpPr>
          <p:cNvPr id="10" name="Oval 9"/>
          <p:cNvSpPr/>
          <p:nvPr/>
        </p:nvSpPr>
        <p:spPr>
          <a:xfrm>
            <a:off x="3375617" y="3429000"/>
            <a:ext cx="1960717" cy="161001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YARI OYNAR EKLEMLER</a:t>
            </a:r>
            <a:endParaRPr lang="tr-TR" i="1" dirty="0"/>
          </a:p>
        </p:txBody>
      </p:sp>
      <p:sp>
        <p:nvSpPr>
          <p:cNvPr id="11" name="Oval 10"/>
          <p:cNvSpPr/>
          <p:nvPr/>
        </p:nvSpPr>
        <p:spPr>
          <a:xfrm>
            <a:off x="5822776" y="3045265"/>
            <a:ext cx="1980220" cy="158417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OYNAR EKLEMLER</a:t>
            </a:r>
            <a:endParaRPr lang="tr-TR" i="1" dirty="0"/>
          </a:p>
        </p:txBody>
      </p:sp>
    </p:spTree>
    <p:extLst>
      <p:ext uri="{BB962C8B-B14F-4D97-AF65-F5344CB8AC3E}">
        <p14:creationId xmlns:p14="http://schemas.microsoft.com/office/powerpoint/2010/main" xmlns="" val="2243954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87624" y="1556792"/>
            <a:ext cx="7024744" cy="2808312"/>
          </a:xfrm>
        </p:spPr>
        <p:txBody>
          <a:bodyPr>
            <a:normAutofit/>
          </a:bodyPr>
          <a:lstStyle/>
          <a:p>
            <a: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İZLEDİĞİNİZ İÇİN TEŞEKKÜR EDERİM</a:t>
            </a:r>
            <a:b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HAZIRLAYAN:</a:t>
            </a:r>
            <a:r>
              <a:rPr lang="tr-TR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SEZGİ KARANFİL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3235102" y="5925781"/>
            <a:ext cx="2286203" cy="369332"/>
          </a:xfrm>
          <a:prstGeom prst="rect">
            <a:avLst/>
          </a:prstGeom>
          <a:solidFill>
            <a:srgbClr val="0000FF"/>
          </a:solidFill>
        </p:spPr>
        <p:txBody>
          <a:bodyPr wrap="none">
            <a:spAutoFit/>
          </a:bodyPr>
          <a:lstStyle/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endParaRPr lang="tr-TR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2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18</TotalTime>
  <Words>113</Words>
  <Application>Microsoft Office PowerPoint</Application>
  <PresentationFormat>Ekran Gösterisi 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Austin</vt:lpstr>
      <vt:lpstr>FEN VE TEKNOLOJİ: VÜCUDUMUZUN BİLMECESİNİ ÇÖZELİM</vt:lpstr>
      <vt:lpstr>Slayt 2</vt:lpstr>
      <vt:lpstr>Slayt 3</vt:lpstr>
      <vt:lpstr>Slayt 4</vt:lpstr>
      <vt:lpstr>Slayt 5</vt:lpstr>
      <vt:lpstr>Slayt 6</vt:lpstr>
      <vt:lpstr>İZLEDİĞİNİZ İÇİN TEŞEKKÜR EDERİM HAZIRLAYAN:SEZGİ KARANFİL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2013-05-26T07:50:28Z</dcterms:created>
  <dcterms:modified xsi:type="dcterms:W3CDTF">2013-05-29T13:36:49Z</dcterms:modified>
  <cp:category>www.sorubak.com</cp:category>
  <cp:version>www.sorubak.com</cp:version>
</cp:coreProperties>
</file>